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3"/>
  </p:notesMasterIdLst>
  <p:sldIdLst>
    <p:sldId id="256" r:id="rId4"/>
    <p:sldId id="257" r:id="rId5"/>
    <p:sldId id="281" r:id="rId6"/>
    <p:sldId id="282" r:id="rId7"/>
    <p:sldId id="277" r:id="rId8"/>
    <p:sldId id="283" r:id="rId9"/>
    <p:sldId id="284" r:id="rId10"/>
    <p:sldId id="276" r:id="rId11"/>
    <p:sldId id="280" r:id="rId12"/>
    <p:sldId id="278" r:id="rId13"/>
    <p:sldId id="279" r:id="rId14"/>
    <p:sldId id="275" r:id="rId15"/>
    <p:sldId id="267" r:id="rId16"/>
    <p:sldId id="268" r:id="rId17"/>
    <p:sldId id="270" r:id="rId18"/>
    <p:sldId id="269" r:id="rId19"/>
    <p:sldId id="271" r:id="rId20"/>
    <p:sldId id="274" r:id="rId21"/>
    <p:sldId id="266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0143B-E989-4D8D-5C37-4F9B5503AD70}" v="3021" dt="2024-07-29T06:33:54.570"/>
    <p1510:client id="{D92CA70E-4B20-88E1-2763-1E86285D4063}" v="116" dt="2024-07-29T12:59:20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Ortiz Puerta" userId="S::dortiz5@uc.cl::67932d60-7c8c-4bfe-ba26-74c2bd72e604" providerId="AD" clId="Web-{AE77FC02-EDBD-3006-D196-D3912F13BCED}"/>
    <pc:docChg chg="addSld delSld modSld sldOrd">
      <pc:chgData name="David Ortiz Puerta" userId="S::dortiz5@uc.cl::67932d60-7c8c-4bfe-ba26-74c2bd72e604" providerId="AD" clId="Web-{AE77FC02-EDBD-3006-D196-D3912F13BCED}" dt="2024-07-01T06:21:33.477" v="872"/>
      <pc:docMkLst>
        <pc:docMk/>
      </pc:docMkLst>
      <pc:sldChg chg="addSp delSp modSp">
        <pc:chgData name="David Ortiz Puerta" userId="S::dortiz5@uc.cl::67932d60-7c8c-4bfe-ba26-74c2bd72e604" providerId="AD" clId="Web-{AE77FC02-EDBD-3006-D196-D3912F13BCED}" dt="2024-07-01T05:56:38.756" v="680" actId="20577"/>
        <pc:sldMkLst>
          <pc:docMk/>
          <pc:sldMk cId="0" sldId="257"/>
        </pc:sldMkLst>
        <pc:spChg chg="add del mod">
          <ac:chgData name="David Ortiz Puerta" userId="S::dortiz5@uc.cl::67932d60-7c8c-4bfe-ba26-74c2bd72e604" providerId="AD" clId="Web-{AE77FC02-EDBD-3006-D196-D3912F13BCED}" dt="2024-07-01T05:49:49.178" v="469"/>
          <ac:spMkLst>
            <pc:docMk/>
            <pc:sldMk cId="0" sldId="257"/>
            <ac:spMk id="3" creationId="{881E1498-718C-F2BF-68B0-E05CDDC4A266}"/>
          </ac:spMkLst>
        </pc:spChg>
        <pc:spChg chg="mod">
          <ac:chgData name="David Ortiz Puerta" userId="S::dortiz5@uc.cl::67932d60-7c8c-4bfe-ba26-74c2bd72e604" providerId="AD" clId="Web-{AE77FC02-EDBD-3006-D196-D3912F13BCED}" dt="2024-07-01T05:56:38.756" v="680" actId="20577"/>
          <ac:spMkLst>
            <pc:docMk/>
            <pc:sldMk cId="0" sldId="257"/>
            <ac:spMk id="141" creationId="{00000000-0000-0000-0000-000000000000}"/>
          </ac:spMkLst>
        </pc:spChg>
        <pc:picChg chg="add del mod">
          <ac:chgData name="David Ortiz Puerta" userId="S::dortiz5@uc.cl::67932d60-7c8c-4bfe-ba26-74c2bd72e604" providerId="AD" clId="Web-{AE77FC02-EDBD-3006-D196-D3912F13BCED}" dt="2024-07-01T05:42:52.014" v="228"/>
          <ac:picMkLst>
            <pc:docMk/>
            <pc:sldMk cId="0" sldId="257"/>
            <ac:picMk id="2" creationId="{F2A39C40-A9E0-136E-7D3B-AAB075681B83}"/>
          </ac:picMkLst>
        </pc:picChg>
      </pc:sldChg>
      <pc:sldChg chg="del">
        <pc:chgData name="David Ortiz Puerta" userId="S::dortiz5@uc.cl::67932d60-7c8c-4bfe-ba26-74c2bd72e604" providerId="AD" clId="Web-{AE77FC02-EDBD-3006-D196-D3912F13BCED}" dt="2024-07-01T04:35:28.352" v="7"/>
        <pc:sldMkLst>
          <pc:docMk/>
          <pc:sldMk cId="0" sldId="258"/>
        </pc:sldMkLst>
      </pc:sldChg>
      <pc:sldChg chg="del">
        <pc:chgData name="David Ortiz Puerta" userId="S::dortiz5@uc.cl::67932d60-7c8c-4bfe-ba26-74c2bd72e604" providerId="AD" clId="Web-{AE77FC02-EDBD-3006-D196-D3912F13BCED}" dt="2024-07-01T04:35:28.337" v="6"/>
        <pc:sldMkLst>
          <pc:docMk/>
          <pc:sldMk cId="0" sldId="259"/>
        </pc:sldMkLst>
      </pc:sldChg>
      <pc:sldChg chg="del">
        <pc:chgData name="David Ortiz Puerta" userId="S::dortiz5@uc.cl::67932d60-7c8c-4bfe-ba26-74c2bd72e604" providerId="AD" clId="Web-{AE77FC02-EDBD-3006-D196-D3912F13BCED}" dt="2024-07-01T04:35:28.337" v="5"/>
        <pc:sldMkLst>
          <pc:docMk/>
          <pc:sldMk cId="0" sldId="260"/>
        </pc:sldMkLst>
      </pc:sldChg>
      <pc:sldChg chg="del">
        <pc:chgData name="David Ortiz Puerta" userId="S::dortiz5@uc.cl::67932d60-7c8c-4bfe-ba26-74c2bd72e604" providerId="AD" clId="Web-{AE77FC02-EDBD-3006-D196-D3912F13BCED}" dt="2024-07-01T04:35:28.337" v="4"/>
        <pc:sldMkLst>
          <pc:docMk/>
          <pc:sldMk cId="0" sldId="261"/>
        </pc:sldMkLst>
      </pc:sldChg>
      <pc:sldChg chg="del">
        <pc:chgData name="David Ortiz Puerta" userId="S::dortiz5@uc.cl::67932d60-7c8c-4bfe-ba26-74c2bd72e604" providerId="AD" clId="Web-{AE77FC02-EDBD-3006-D196-D3912F13BCED}" dt="2024-07-01T04:35:28.337" v="3"/>
        <pc:sldMkLst>
          <pc:docMk/>
          <pc:sldMk cId="0" sldId="262"/>
        </pc:sldMkLst>
      </pc:sldChg>
      <pc:sldChg chg="del">
        <pc:chgData name="David Ortiz Puerta" userId="S::dortiz5@uc.cl::67932d60-7c8c-4bfe-ba26-74c2bd72e604" providerId="AD" clId="Web-{AE77FC02-EDBD-3006-D196-D3912F13BCED}" dt="2024-07-01T04:35:28.321" v="2"/>
        <pc:sldMkLst>
          <pc:docMk/>
          <pc:sldMk cId="0" sldId="263"/>
        </pc:sldMkLst>
      </pc:sldChg>
      <pc:sldChg chg="del">
        <pc:chgData name="David Ortiz Puerta" userId="S::dortiz5@uc.cl::67932d60-7c8c-4bfe-ba26-74c2bd72e604" providerId="AD" clId="Web-{AE77FC02-EDBD-3006-D196-D3912F13BCED}" dt="2024-07-01T04:35:28.321" v="1"/>
        <pc:sldMkLst>
          <pc:docMk/>
          <pc:sldMk cId="0" sldId="264"/>
        </pc:sldMkLst>
      </pc:sldChg>
      <pc:sldChg chg="del">
        <pc:chgData name="David Ortiz Puerta" userId="S::dortiz5@uc.cl::67932d60-7c8c-4bfe-ba26-74c2bd72e604" providerId="AD" clId="Web-{AE77FC02-EDBD-3006-D196-D3912F13BCED}" dt="2024-07-01T04:35:28.305" v="0"/>
        <pc:sldMkLst>
          <pc:docMk/>
          <pc:sldMk cId="0" sldId="265"/>
        </pc:sldMkLst>
      </pc:sldChg>
      <pc:sldChg chg="addSp delSp modSp add replId">
        <pc:chgData name="David Ortiz Puerta" userId="S::dortiz5@uc.cl::67932d60-7c8c-4bfe-ba26-74c2bd72e604" providerId="AD" clId="Web-{AE77FC02-EDBD-3006-D196-D3912F13BCED}" dt="2024-07-01T04:38:02.157" v="18" actId="1076"/>
        <pc:sldMkLst>
          <pc:docMk/>
          <pc:sldMk cId="2845014323" sldId="267"/>
        </pc:sldMkLst>
        <pc:spChg chg="del">
          <ac:chgData name="David Ortiz Puerta" userId="S::dortiz5@uc.cl::67932d60-7c8c-4bfe-ba26-74c2bd72e604" providerId="AD" clId="Web-{AE77FC02-EDBD-3006-D196-D3912F13BCED}" dt="2024-07-01T04:37:05.996" v="12"/>
          <ac:spMkLst>
            <pc:docMk/>
            <pc:sldMk cId="2845014323" sldId="267"/>
            <ac:spMk id="141" creationId="{00000000-0000-0000-0000-000000000000}"/>
          </ac:spMkLst>
        </pc:spChg>
        <pc:picChg chg="add mod">
          <ac:chgData name="David Ortiz Puerta" userId="S::dortiz5@uc.cl::67932d60-7c8c-4bfe-ba26-74c2bd72e604" providerId="AD" clId="Web-{AE77FC02-EDBD-3006-D196-D3912F13BCED}" dt="2024-07-01T04:38:02.141" v="17" actId="1076"/>
          <ac:picMkLst>
            <pc:docMk/>
            <pc:sldMk cId="2845014323" sldId="267"/>
            <ac:picMk id="2" creationId="{BE99A794-4882-D571-BB2E-1848C8D98753}"/>
          </ac:picMkLst>
        </pc:picChg>
        <pc:picChg chg="add mod">
          <ac:chgData name="David Ortiz Puerta" userId="S::dortiz5@uc.cl::67932d60-7c8c-4bfe-ba26-74c2bd72e604" providerId="AD" clId="Web-{AE77FC02-EDBD-3006-D196-D3912F13BCED}" dt="2024-07-01T04:38:02.157" v="18" actId="1076"/>
          <ac:picMkLst>
            <pc:docMk/>
            <pc:sldMk cId="2845014323" sldId="267"/>
            <ac:picMk id="3" creationId="{45D91693-32ED-312B-108E-A861C37B3299}"/>
          </ac:picMkLst>
        </pc:picChg>
      </pc:sldChg>
      <pc:sldChg chg="addSp delSp modSp add replId">
        <pc:chgData name="David Ortiz Puerta" userId="S::dortiz5@uc.cl::67932d60-7c8c-4bfe-ba26-74c2bd72e604" providerId="AD" clId="Web-{AE77FC02-EDBD-3006-D196-D3912F13BCED}" dt="2024-07-01T04:41:19.851" v="32" actId="1076"/>
        <pc:sldMkLst>
          <pc:docMk/>
          <pc:sldMk cId="2707967320" sldId="268"/>
        </pc:sldMkLst>
        <pc:spChg chg="del">
          <ac:chgData name="David Ortiz Puerta" userId="S::dortiz5@uc.cl::67932d60-7c8c-4bfe-ba26-74c2bd72e604" providerId="AD" clId="Web-{AE77FC02-EDBD-3006-D196-D3912F13BCED}" dt="2024-07-01T04:38:08.188" v="19"/>
          <ac:spMkLst>
            <pc:docMk/>
            <pc:sldMk cId="2707967320" sldId="268"/>
            <ac:spMk id="141" creationId="{00000000-0000-0000-0000-000000000000}"/>
          </ac:spMkLst>
        </pc:spChg>
        <pc:picChg chg="add mod">
          <ac:chgData name="David Ortiz Puerta" userId="S::dortiz5@uc.cl::67932d60-7c8c-4bfe-ba26-74c2bd72e604" providerId="AD" clId="Web-{AE77FC02-EDBD-3006-D196-D3912F13BCED}" dt="2024-07-01T04:41:19.851" v="32" actId="1076"/>
          <ac:picMkLst>
            <pc:docMk/>
            <pc:sldMk cId="2707967320" sldId="268"/>
            <ac:picMk id="2" creationId="{B1C4267D-0A55-D0EE-2837-992922549862}"/>
          </ac:picMkLst>
        </pc:picChg>
      </pc:sldChg>
      <pc:sldChg chg="addSp delSp modSp add replId">
        <pc:chgData name="David Ortiz Puerta" userId="S::dortiz5@uc.cl::67932d60-7c8c-4bfe-ba26-74c2bd72e604" providerId="AD" clId="Web-{AE77FC02-EDBD-3006-D196-D3912F13BCED}" dt="2024-07-01T04:43:14.621" v="57"/>
        <pc:sldMkLst>
          <pc:docMk/>
          <pc:sldMk cId="3883927436" sldId="269"/>
        </pc:sldMkLst>
        <pc:spChg chg="mod">
          <ac:chgData name="David Ortiz Puerta" userId="S::dortiz5@uc.cl::67932d60-7c8c-4bfe-ba26-74c2bd72e604" providerId="AD" clId="Web-{AE77FC02-EDBD-3006-D196-D3912F13BCED}" dt="2024-07-01T04:42:51.370" v="54" actId="1076"/>
          <ac:spMkLst>
            <pc:docMk/>
            <pc:sldMk cId="3883927436" sldId="269"/>
            <ac:spMk id="139" creationId="{00000000-0000-0000-0000-000000000000}"/>
          </ac:spMkLst>
        </pc:spChg>
        <pc:spChg chg="del">
          <ac:chgData name="David Ortiz Puerta" userId="S::dortiz5@uc.cl::67932d60-7c8c-4bfe-ba26-74c2bd72e604" providerId="AD" clId="Web-{AE77FC02-EDBD-3006-D196-D3912F13BCED}" dt="2024-07-01T04:40:53.038" v="29"/>
          <ac:spMkLst>
            <pc:docMk/>
            <pc:sldMk cId="3883927436" sldId="269"/>
            <ac:spMk id="141" creationId="{00000000-0000-0000-0000-000000000000}"/>
          </ac:spMkLst>
        </pc:spChg>
        <pc:grpChg chg="add mod">
          <ac:chgData name="David Ortiz Puerta" userId="S::dortiz5@uc.cl::67932d60-7c8c-4bfe-ba26-74c2bd72e604" providerId="AD" clId="Web-{AE77FC02-EDBD-3006-D196-D3912F13BCED}" dt="2024-07-01T04:43:12.339" v="56" actId="1076"/>
          <ac:grpSpMkLst>
            <pc:docMk/>
            <pc:sldMk cId="3883927436" sldId="269"/>
            <ac:grpSpMk id="6" creationId="{C99F3AE2-28E1-9B47-3712-8110AC531D96}"/>
          </ac:grpSpMkLst>
        </pc:grpChg>
        <pc:picChg chg="add mod">
          <ac:chgData name="David Ortiz Puerta" userId="S::dortiz5@uc.cl::67932d60-7c8c-4bfe-ba26-74c2bd72e604" providerId="AD" clId="Web-{AE77FC02-EDBD-3006-D196-D3912F13BCED}" dt="2024-07-01T04:42:37.994" v="49" actId="14100"/>
          <ac:picMkLst>
            <pc:docMk/>
            <pc:sldMk cId="3883927436" sldId="269"/>
            <ac:picMk id="2" creationId="{3663125B-B4D2-7E49-F9F8-D8750F0A0FA4}"/>
          </ac:picMkLst>
        </pc:picChg>
        <pc:picChg chg="add mod">
          <ac:chgData name="David Ortiz Puerta" userId="S::dortiz5@uc.cl::67932d60-7c8c-4bfe-ba26-74c2bd72e604" providerId="AD" clId="Web-{AE77FC02-EDBD-3006-D196-D3912F13BCED}" dt="2024-07-01T04:42:37.994" v="48" actId="14100"/>
          <ac:picMkLst>
            <pc:docMk/>
            <pc:sldMk cId="3883927436" sldId="269"/>
            <ac:picMk id="3" creationId="{01C5AFE7-96B6-7AA1-00D2-6DBA41FE29CE}"/>
          </ac:picMkLst>
        </pc:picChg>
        <pc:picChg chg="add mod">
          <ac:chgData name="David Ortiz Puerta" userId="S::dortiz5@uc.cl::67932d60-7c8c-4bfe-ba26-74c2bd72e604" providerId="AD" clId="Web-{AE77FC02-EDBD-3006-D196-D3912F13BCED}" dt="2024-07-01T04:42:37.994" v="47" actId="14100"/>
          <ac:picMkLst>
            <pc:docMk/>
            <pc:sldMk cId="3883927436" sldId="269"/>
            <ac:picMk id="4" creationId="{FEAF721B-1D03-05F5-D24D-9AD377F25F32}"/>
          </ac:picMkLst>
        </pc:picChg>
        <pc:picChg chg="add mod">
          <ac:chgData name="David Ortiz Puerta" userId="S::dortiz5@uc.cl::67932d60-7c8c-4bfe-ba26-74c2bd72e604" providerId="AD" clId="Web-{AE77FC02-EDBD-3006-D196-D3912F13BCED}" dt="2024-07-01T04:42:37.994" v="50" actId="14100"/>
          <ac:picMkLst>
            <pc:docMk/>
            <pc:sldMk cId="3883927436" sldId="269"/>
            <ac:picMk id="5" creationId="{E6F5A5DA-281A-A4E7-CD34-DFFCEB7704DC}"/>
          </ac:picMkLst>
        </pc:picChg>
        <pc:picChg chg="del">
          <ac:chgData name="David Ortiz Puerta" userId="S::dortiz5@uc.cl::67932d60-7c8c-4bfe-ba26-74c2bd72e604" providerId="AD" clId="Web-{AE77FC02-EDBD-3006-D196-D3912F13BCED}" dt="2024-07-01T04:43:14.621" v="57"/>
          <ac:picMkLst>
            <pc:docMk/>
            <pc:sldMk cId="3883927436" sldId="269"/>
            <ac:picMk id="140" creationId="{00000000-0000-0000-0000-000000000000}"/>
          </ac:picMkLst>
        </pc:picChg>
      </pc:sldChg>
      <pc:sldChg chg="addSp delSp modSp add ord replId">
        <pc:chgData name="David Ortiz Puerta" userId="S::dortiz5@uc.cl::67932d60-7c8c-4bfe-ba26-74c2bd72e604" providerId="AD" clId="Web-{AE77FC02-EDBD-3006-D196-D3912F13BCED}" dt="2024-07-01T06:21:33.477" v="872"/>
        <pc:sldMkLst>
          <pc:docMk/>
          <pc:sldMk cId="4109904336" sldId="270"/>
        </pc:sldMkLst>
        <pc:spChg chg="del">
          <ac:chgData name="David Ortiz Puerta" userId="S::dortiz5@uc.cl::67932d60-7c8c-4bfe-ba26-74c2bd72e604" providerId="AD" clId="Web-{AE77FC02-EDBD-3006-D196-D3912F13BCED}" dt="2024-07-01T04:57:10.890" v="58"/>
          <ac:spMkLst>
            <pc:docMk/>
            <pc:sldMk cId="4109904336" sldId="270"/>
            <ac:spMk id="141" creationId="{00000000-0000-0000-0000-000000000000}"/>
          </ac:spMkLst>
        </pc:spChg>
        <pc:grpChg chg="add mod">
          <ac:chgData name="David Ortiz Puerta" userId="S::dortiz5@uc.cl::67932d60-7c8c-4bfe-ba26-74c2bd72e604" providerId="AD" clId="Web-{AE77FC02-EDBD-3006-D196-D3912F13BCED}" dt="2024-07-01T04:58:27.784" v="73" actId="14100"/>
          <ac:grpSpMkLst>
            <pc:docMk/>
            <pc:sldMk cId="4109904336" sldId="270"/>
            <ac:grpSpMk id="6" creationId="{50322F67-8D8C-F4EB-7BD0-9ED2887068DC}"/>
          </ac:grpSpMkLst>
        </pc:grpChg>
        <pc:picChg chg="add mod">
          <ac:chgData name="David Ortiz Puerta" userId="S::dortiz5@uc.cl::67932d60-7c8c-4bfe-ba26-74c2bd72e604" providerId="AD" clId="Web-{AE77FC02-EDBD-3006-D196-D3912F13BCED}" dt="2024-07-01T04:57:49.017" v="66" actId="1076"/>
          <ac:picMkLst>
            <pc:docMk/>
            <pc:sldMk cId="4109904336" sldId="270"/>
            <ac:picMk id="2" creationId="{139FECD5-57F7-4A20-4693-224AFEC558D4}"/>
          </ac:picMkLst>
        </pc:picChg>
        <pc:picChg chg="add mod">
          <ac:chgData name="David Ortiz Puerta" userId="S::dortiz5@uc.cl::67932d60-7c8c-4bfe-ba26-74c2bd72e604" providerId="AD" clId="Web-{AE77FC02-EDBD-3006-D196-D3912F13BCED}" dt="2024-07-01T04:57:44.173" v="65" actId="1076"/>
          <ac:picMkLst>
            <pc:docMk/>
            <pc:sldMk cId="4109904336" sldId="270"/>
            <ac:picMk id="3" creationId="{C4E902B2-46B4-614F-09CA-14D07E6B1AFD}"/>
          </ac:picMkLst>
        </pc:picChg>
        <pc:picChg chg="add mod">
          <ac:chgData name="David Ortiz Puerta" userId="S::dortiz5@uc.cl::67932d60-7c8c-4bfe-ba26-74c2bd72e604" providerId="AD" clId="Web-{AE77FC02-EDBD-3006-D196-D3912F13BCED}" dt="2024-07-01T04:57:40.360" v="64" actId="1076"/>
          <ac:picMkLst>
            <pc:docMk/>
            <pc:sldMk cId="4109904336" sldId="270"/>
            <ac:picMk id="4" creationId="{CCCE8575-5953-9324-D5C9-55C6D417D63A}"/>
          </ac:picMkLst>
        </pc:picChg>
        <pc:picChg chg="add mod">
          <ac:chgData name="David Ortiz Puerta" userId="S::dortiz5@uc.cl::67932d60-7c8c-4bfe-ba26-74c2bd72e604" providerId="AD" clId="Web-{AE77FC02-EDBD-3006-D196-D3912F13BCED}" dt="2024-07-01T04:57:36.235" v="63" actId="1076"/>
          <ac:picMkLst>
            <pc:docMk/>
            <pc:sldMk cId="4109904336" sldId="270"/>
            <ac:picMk id="5" creationId="{C468455E-76C9-3DA1-CC72-B49802867082}"/>
          </ac:picMkLst>
        </pc:picChg>
        <pc:picChg chg="del">
          <ac:chgData name="David Ortiz Puerta" userId="S::dortiz5@uc.cl::67932d60-7c8c-4bfe-ba26-74c2bd72e604" providerId="AD" clId="Web-{AE77FC02-EDBD-3006-D196-D3912F13BCED}" dt="2024-07-01T04:58:17.393" v="71"/>
          <ac:picMkLst>
            <pc:docMk/>
            <pc:sldMk cId="4109904336" sldId="270"/>
            <ac:picMk id="140" creationId="{00000000-0000-0000-0000-000000000000}"/>
          </ac:picMkLst>
        </pc:picChg>
      </pc:sldChg>
      <pc:sldChg chg="addSp delSp modSp add replId">
        <pc:chgData name="David Ortiz Puerta" userId="S::dortiz5@uc.cl::67932d60-7c8c-4bfe-ba26-74c2bd72e604" providerId="AD" clId="Web-{AE77FC02-EDBD-3006-D196-D3912F13BCED}" dt="2024-07-01T05:10:01.565" v="108"/>
        <pc:sldMkLst>
          <pc:docMk/>
          <pc:sldMk cId="2136289580" sldId="271"/>
        </pc:sldMkLst>
        <pc:spChg chg="mod">
          <ac:chgData name="David Ortiz Puerta" userId="S::dortiz5@uc.cl::67932d60-7c8c-4bfe-ba26-74c2bd72e604" providerId="AD" clId="Web-{AE77FC02-EDBD-3006-D196-D3912F13BCED}" dt="2024-07-01T04:59:19.132" v="87" actId="1076"/>
          <ac:spMkLst>
            <pc:docMk/>
            <pc:sldMk cId="2136289580" sldId="271"/>
            <ac:spMk id="139" creationId="{00000000-0000-0000-0000-000000000000}"/>
          </ac:spMkLst>
        </pc:spChg>
        <pc:grpChg chg="del">
          <ac:chgData name="David Ortiz Puerta" userId="S::dortiz5@uc.cl::67932d60-7c8c-4bfe-ba26-74c2bd72e604" providerId="AD" clId="Web-{AE77FC02-EDBD-3006-D196-D3912F13BCED}" dt="2024-07-01T04:59:01.569" v="75"/>
          <ac:grpSpMkLst>
            <pc:docMk/>
            <pc:sldMk cId="2136289580" sldId="271"/>
            <ac:grpSpMk id="6" creationId="{50322F67-8D8C-F4EB-7BD0-9ED2887068DC}"/>
          </ac:grpSpMkLst>
        </pc:grpChg>
        <pc:grpChg chg="add mod">
          <ac:chgData name="David Ortiz Puerta" userId="S::dortiz5@uc.cl::67932d60-7c8c-4bfe-ba26-74c2bd72e604" providerId="AD" clId="Web-{AE77FC02-EDBD-3006-D196-D3912F13BCED}" dt="2024-07-01T05:00:40.041" v="94" actId="1076"/>
          <ac:grpSpMkLst>
            <pc:docMk/>
            <pc:sldMk cId="2136289580" sldId="271"/>
            <ac:grpSpMk id="9" creationId="{8955C989-B2E4-334E-175C-8D9C231ABB6A}"/>
          </ac:grpSpMkLst>
        </pc:grpChg>
        <pc:grpChg chg="add mod">
          <ac:chgData name="David Ortiz Puerta" userId="S::dortiz5@uc.cl::67932d60-7c8c-4bfe-ba26-74c2bd72e604" providerId="AD" clId="Web-{AE77FC02-EDBD-3006-D196-D3912F13BCED}" dt="2024-07-01T05:01:26.589" v="105" actId="14100"/>
          <ac:grpSpMkLst>
            <pc:docMk/>
            <pc:sldMk cId="2136289580" sldId="271"/>
            <ac:grpSpMk id="12" creationId="{08665D86-8C17-5EFF-4288-A0E063D365E6}"/>
          </ac:grpSpMkLst>
        </pc:grpChg>
        <pc:picChg chg="add mod">
          <ac:chgData name="David Ortiz Puerta" userId="S::dortiz5@uc.cl::67932d60-7c8c-4bfe-ba26-74c2bd72e604" providerId="AD" clId="Web-{AE77FC02-EDBD-3006-D196-D3912F13BCED}" dt="2024-07-01T04:59:29.491" v="88" actId="1076"/>
          <ac:picMkLst>
            <pc:docMk/>
            <pc:sldMk cId="2136289580" sldId="271"/>
            <ac:picMk id="7" creationId="{4EB77EA1-8CF8-D267-5C3D-431E134CE985}"/>
          </ac:picMkLst>
        </pc:picChg>
        <pc:picChg chg="add mod">
          <ac:chgData name="David Ortiz Puerta" userId="S::dortiz5@uc.cl::67932d60-7c8c-4bfe-ba26-74c2bd72e604" providerId="AD" clId="Web-{AE77FC02-EDBD-3006-D196-D3912F13BCED}" dt="2024-07-01T05:00:34.259" v="93" actId="1076"/>
          <ac:picMkLst>
            <pc:docMk/>
            <pc:sldMk cId="2136289580" sldId="271"/>
            <ac:picMk id="8" creationId="{CE5ADE39-24D6-02E6-FCE7-C1F74FA4FC45}"/>
          </ac:picMkLst>
        </pc:picChg>
        <pc:picChg chg="add mod">
          <ac:chgData name="David Ortiz Puerta" userId="S::dortiz5@uc.cl::67932d60-7c8c-4bfe-ba26-74c2bd72e604" providerId="AD" clId="Web-{AE77FC02-EDBD-3006-D196-D3912F13BCED}" dt="2024-07-01T05:00:50.119" v="99" actId="1076"/>
          <ac:picMkLst>
            <pc:docMk/>
            <pc:sldMk cId="2136289580" sldId="271"/>
            <ac:picMk id="10" creationId="{12A3F65C-6FBC-60AF-1B6B-D019A1A54588}"/>
          </ac:picMkLst>
        </pc:picChg>
        <pc:picChg chg="add mod">
          <ac:chgData name="David Ortiz Puerta" userId="S::dortiz5@uc.cl::67932d60-7c8c-4bfe-ba26-74c2bd72e604" providerId="AD" clId="Web-{AE77FC02-EDBD-3006-D196-D3912F13BCED}" dt="2024-07-01T05:01:05.542" v="102" actId="1076"/>
          <ac:picMkLst>
            <pc:docMk/>
            <pc:sldMk cId="2136289580" sldId="271"/>
            <ac:picMk id="11" creationId="{8D0B3C79-42E8-6D64-E105-88ECF1E67A85}"/>
          </ac:picMkLst>
        </pc:picChg>
        <pc:picChg chg="add del mod">
          <ac:chgData name="David Ortiz Puerta" userId="S::dortiz5@uc.cl::67932d60-7c8c-4bfe-ba26-74c2bd72e604" providerId="AD" clId="Web-{AE77FC02-EDBD-3006-D196-D3912F13BCED}" dt="2024-07-01T05:10:01.565" v="108"/>
          <ac:picMkLst>
            <pc:docMk/>
            <pc:sldMk cId="2136289580" sldId="271"/>
            <ac:picMk id="13" creationId="{A03AF654-8FDF-1860-9C2F-3005EF75A802}"/>
          </ac:picMkLst>
        </pc:picChg>
      </pc:sldChg>
      <pc:sldChg chg="addSp delSp modSp add replId">
        <pc:chgData name="David Ortiz Puerta" userId="S::dortiz5@uc.cl::67932d60-7c8c-4bfe-ba26-74c2bd72e604" providerId="AD" clId="Web-{AE77FC02-EDBD-3006-D196-D3912F13BCED}" dt="2024-07-01T05:22:41.415" v="158"/>
        <pc:sldMkLst>
          <pc:docMk/>
          <pc:sldMk cId="2488036371" sldId="272"/>
        </pc:sldMkLst>
        <pc:grpChg chg="add del">
          <ac:chgData name="David Ortiz Puerta" userId="S::dortiz5@uc.cl::67932d60-7c8c-4bfe-ba26-74c2bd72e604" providerId="AD" clId="Web-{AE77FC02-EDBD-3006-D196-D3912F13BCED}" dt="2024-07-01T05:10:14.441" v="115"/>
          <ac:grpSpMkLst>
            <pc:docMk/>
            <pc:sldMk cId="2488036371" sldId="272"/>
            <ac:grpSpMk id="9" creationId="{8955C989-B2E4-334E-175C-8D9C231ABB6A}"/>
          </ac:grpSpMkLst>
        </pc:grpChg>
        <pc:grpChg chg="add del">
          <ac:chgData name="David Ortiz Puerta" userId="S::dortiz5@uc.cl::67932d60-7c8c-4bfe-ba26-74c2bd72e604" providerId="AD" clId="Web-{AE77FC02-EDBD-3006-D196-D3912F13BCED}" dt="2024-07-01T05:10:16.519" v="116"/>
          <ac:grpSpMkLst>
            <pc:docMk/>
            <pc:sldMk cId="2488036371" sldId="272"/>
            <ac:grpSpMk id="12" creationId="{08665D86-8C17-5EFF-4288-A0E063D365E6}"/>
          </ac:grpSpMkLst>
        </pc:grpChg>
        <pc:picChg chg="add del mod">
          <ac:chgData name="David Ortiz Puerta" userId="S::dortiz5@uc.cl::67932d60-7c8c-4bfe-ba26-74c2bd72e604" providerId="AD" clId="Web-{AE77FC02-EDBD-3006-D196-D3912F13BCED}" dt="2024-07-01T05:14:05.442" v="124"/>
          <ac:picMkLst>
            <pc:docMk/>
            <pc:sldMk cId="2488036371" sldId="272"/>
            <ac:picMk id="2" creationId="{18FF6CC8-5EE7-2C12-14F9-F7564309FA54}"/>
          </ac:picMkLst>
        </pc:picChg>
        <pc:picChg chg="add del mod">
          <ac:chgData name="David Ortiz Puerta" userId="S::dortiz5@uc.cl::67932d60-7c8c-4bfe-ba26-74c2bd72e604" providerId="AD" clId="Web-{AE77FC02-EDBD-3006-D196-D3912F13BCED}" dt="2024-07-01T05:15:21.867" v="132"/>
          <ac:picMkLst>
            <pc:docMk/>
            <pc:sldMk cId="2488036371" sldId="272"/>
            <ac:picMk id="3" creationId="{B2EC9DEB-8010-1FEC-3513-65C8B69E07D8}"/>
          </ac:picMkLst>
        </pc:picChg>
        <pc:picChg chg="add del mod">
          <ac:chgData name="David Ortiz Puerta" userId="S::dortiz5@uc.cl::67932d60-7c8c-4bfe-ba26-74c2bd72e604" providerId="AD" clId="Web-{AE77FC02-EDBD-3006-D196-D3912F13BCED}" dt="2024-07-01T05:16:01.821" v="135"/>
          <ac:picMkLst>
            <pc:docMk/>
            <pc:sldMk cId="2488036371" sldId="272"/>
            <ac:picMk id="4" creationId="{0697ACB2-0C85-0F61-1817-40DA07A9FDE0}"/>
          </ac:picMkLst>
        </pc:picChg>
        <pc:picChg chg="add mod">
          <ac:chgData name="David Ortiz Puerta" userId="S::dortiz5@uc.cl::67932d60-7c8c-4bfe-ba26-74c2bd72e604" providerId="AD" clId="Web-{AE77FC02-EDBD-3006-D196-D3912F13BCED}" dt="2024-07-01T05:20:00.565" v="150" actId="1076"/>
          <ac:picMkLst>
            <pc:docMk/>
            <pc:sldMk cId="2488036371" sldId="272"/>
            <ac:picMk id="5" creationId="{B750EC76-5CDA-B60D-65BA-90D40D398495}"/>
          </ac:picMkLst>
        </pc:picChg>
        <pc:picChg chg="add del mod">
          <ac:chgData name="David Ortiz Puerta" userId="S::dortiz5@uc.cl::67932d60-7c8c-4bfe-ba26-74c2bd72e604" providerId="AD" clId="Web-{AE77FC02-EDBD-3006-D196-D3912F13BCED}" dt="2024-07-01T05:22:41.415" v="158"/>
          <ac:picMkLst>
            <pc:docMk/>
            <pc:sldMk cId="2488036371" sldId="272"/>
            <ac:picMk id="6" creationId="{119D4713-847B-7688-2DA4-E3F74BDBEC95}"/>
          </ac:picMkLst>
        </pc:picChg>
        <pc:picChg chg="del topLvl">
          <ac:chgData name="David Ortiz Puerta" userId="S::dortiz5@uc.cl::67932d60-7c8c-4bfe-ba26-74c2bd72e604" providerId="AD" clId="Web-{AE77FC02-EDBD-3006-D196-D3912F13BCED}" dt="2024-07-01T05:10:16.519" v="116"/>
          <ac:picMkLst>
            <pc:docMk/>
            <pc:sldMk cId="2488036371" sldId="272"/>
            <ac:picMk id="10" creationId="{12A3F65C-6FBC-60AF-1B6B-D019A1A54588}"/>
          </ac:picMkLst>
        </pc:picChg>
        <pc:picChg chg="del topLvl">
          <ac:chgData name="David Ortiz Puerta" userId="S::dortiz5@uc.cl::67932d60-7c8c-4bfe-ba26-74c2bd72e604" providerId="AD" clId="Web-{AE77FC02-EDBD-3006-D196-D3912F13BCED}" dt="2024-07-01T05:10:17.582" v="117"/>
          <ac:picMkLst>
            <pc:docMk/>
            <pc:sldMk cId="2488036371" sldId="272"/>
            <ac:picMk id="11" creationId="{8D0B3C79-42E8-6D64-E105-88ECF1E67A85}"/>
          </ac:picMkLst>
        </pc:picChg>
        <pc:picChg chg="add del mod">
          <ac:chgData name="David Ortiz Puerta" userId="S::dortiz5@uc.cl::67932d60-7c8c-4bfe-ba26-74c2bd72e604" providerId="AD" clId="Web-{AE77FC02-EDBD-3006-D196-D3912F13BCED}" dt="2024-07-01T05:14:04.692" v="123"/>
          <ac:picMkLst>
            <pc:docMk/>
            <pc:sldMk cId="2488036371" sldId="272"/>
            <ac:picMk id="13" creationId="{A03AF654-8FDF-1860-9C2F-3005EF75A802}"/>
          </ac:picMkLst>
        </pc:picChg>
        <pc:picChg chg="add mod">
          <ac:chgData name="David Ortiz Puerta" userId="S::dortiz5@uc.cl::67932d60-7c8c-4bfe-ba26-74c2bd72e604" providerId="AD" clId="Web-{AE77FC02-EDBD-3006-D196-D3912F13BCED}" dt="2024-07-01T05:20:01.597" v="151" actId="1076"/>
          <ac:picMkLst>
            <pc:docMk/>
            <pc:sldMk cId="2488036371" sldId="272"/>
            <ac:picMk id="14" creationId="{F5069C13-EFAA-D0AF-0950-3CB41F754D64}"/>
          </ac:picMkLst>
        </pc:picChg>
      </pc:sldChg>
      <pc:sldChg chg="addSp delSp modSp add replId">
        <pc:chgData name="David Ortiz Puerta" userId="S::dortiz5@uc.cl::67932d60-7c8c-4bfe-ba26-74c2bd72e604" providerId="AD" clId="Web-{AE77FC02-EDBD-3006-D196-D3912F13BCED}" dt="2024-07-01T06:11:07.543" v="707" actId="1076"/>
        <pc:sldMkLst>
          <pc:docMk/>
          <pc:sldMk cId="2954131279" sldId="273"/>
        </pc:sldMkLst>
        <pc:picChg chg="add del mod">
          <ac:chgData name="David Ortiz Puerta" userId="S::dortiz5@uc.cl::67932d60-7c8c-4bfe-ba26-74c2bd72e604" providerId="AD" clId="Web-{AE77FC02-EDBD-3006-D196-D3912F13BCED}" dt="2024-07-01T06:07:14.160" v="700"/>
          <ac:picMkLst>
            <pc:docMk/>
            <pc:sldMk cId="2954131279" sldId="273"/>
            <ac:picMk id="2" creationId="{FC4878E6-1418-B9FF-997F-C36008181DC1}"/>
          </ac:picMkLst>
        </pc:picChg>
        <pc:picChg chg="add mod">
          <ac:chgData name="David Ortiz Puerta" userId="S::dortiz5@uc.cl::67932d60-7c8c-4bfe-ba26-74c2bd72e604" providerId="AD" clId="Web-{AE77FC02-EDBD-3006-D196-D3912F13BCED}" dt="2024-07-01T06:07:17.582" v="701" actId="1076"/>
          <ac:picMkLst>
            <pc:docMk/>
            <pc:sldMk cId="2954131279" sldId="273"/>
            <ac:picMk id="3" creationId="{D624F3D2-F252-383E-D5EC-42AEAFC7C9D4}"/>
          </ac:picMkLst>
        </pc:picChg>
        <pc:picChg chg="add del mod">
          <ac:chgData name="David Ortiz Puerta" userId="S::dortiz5@uc.cl::67932d60-7c8c-4bfe-ba26-74c2bd72e604" providerId="AD" clId="Web-{AE77FC02-EDBD-3006-D196-D3912F13BCED}" dt="2024-07-01T06:11:04.574" v="705"/>
          <ac:picMkLst>
            <pc:docMk/>
            <pc:sldMk cId="2954131279" sldId="273"/>
            <ac:picMk id="4" creationId="{808BABAF-3F33-9721-369E-A4DA9B5AE50D}"/>
          </ac:picMkLst>
        </pc:picChg>
        <pc:picChg chg="del">
          <ac:chgData name="David Ortiz Puerta" userId="S::dortiz5@uc.cl::67932d60-7c8c-4bfe-ba26-74c2bd72e604" providerId="AD" clId="Web-{AE77FC02-EDBD-3006-D196-D3912F13BCED}" dt="2024-07-01T05:20:09.613" v="153"/>
          <ac:picMkLst>
            <pc:docMk/>
            <pc:sldMk cId="2954131279" sldId="273"/>
            <ac:picMk id="5" creationId="{B750EC76-5CDA-B60D-65BA-90D40D398495}"/>
          </ac:picMkLst>
        </pc:picChg>
        <pc:picChg chg="del mod">
          <ac:chgData name="David Ortiz Puerta" userId="S::dortiz5@uc.cl::67932d60-7c8c-4bfe-ba26-74c2bd72e604" providerId="AD" clId="Web-{AE77FC02-EDBD-3006-D196-D3912F13BCED}" dt="2024-07-01T06:10:38.182" v="702"/>
          <ac:picMkLst>
            <pc:docMk/>
            <pc:sldMk cId="2954131279" sldId="273"/>
            <ac:picMk id="6" creationId="{119D4713-847B-7688-2DA4-E3F74BDBEC95}"/>
          </ac:picMkLst>
        </pc:picChg>
        <pc:picChg chg="add mod">
          <ac:chgData name="David Ortiz Puerta" userId="S::dortiz5@uc.cl::67932d60-7c8c-4bfe-ba26-74c2bd72e604" providerId="AD" clId="Web-{AE77FC02-EDBD-3006-D196-D3912F13BCED}" dt="2024-07-01T06:11:07.543" v="707" actId="1076"/>
          <ac:picMkLst>
            <pc:docMk/>
            <pc:sldMk cId="2954131279" sldId="273"/>
            <ac:picMk id="7" creationId="{712573F4-F651-DDE0-F0F6-D043AFD347DA}"/>
          </ac:picMkLst>
        </pc:picChg>
        <pc:picChg chg="del">
          <ac:chgData name="David Ortiz Puerta" userId="S::dortiz5@uc.cl::67932d60-7c8c-4bfe-ba26-74c2bd72e604" providerId="AD" clId="Web-{AE77FC02-EDBD-3006-D196-D3912F13BCED}" dt="2024-07-01T05:20:10.316" v="154"/>
          <ac:picMkLst>
            <pc:docMk/>
            <pc:sldMk cId="2954131279" sldId="273"/>
            <ac:picMk id="14" creationId="{F5069C13-EFAA-D0AF-0950-3CB41F754D64}"/>
          </ac:picMkLst>
        </pc:picChg>
      </pc:sldChg>
      <pc:sldChg chg="addSp delSp modSp add replId">
        <pc:chgData name="David Ortiz Puerta" userId="S::dortiz5@uc.cl::67932d60-7c8c-4bfe-ba26-74c2bd72e604" providerId="AD" clId="Web-{AE77FC02-EDBD-3006-D196-D3912F13BCED}" dt="2024-07-01T06:18:55.544" v="871" actId="20577"/>
        <pc:sldMkLst>
          <pc:docMk/>
          <pc:sldMk cId="2013990852" sldId="274"/>
        </pc:sldMkLst>
        <pc:spChg chg="add mod">
          <ac:chgData name="David Ortiz Puerta" userId="S::dortiz5@uc.cl::67932d60-7c8c-4bfe-ba26-74c2bd72e604" providerId="AD" clId="Web-{AE77FC02-EDBD-3006-D196-D3912F13BCED}" dt="2024-07-01T06:18:55.544" v="871" actId="20577"/>
          <ac:spMkLst>
            <pc:docMk/>
            <pc:sldMk cId="2013990852" sldId="274"/>
            <ac:spMk id="4" creationId="{0DB903D6-13B7-D9BB-3B05-145BBBEDEFF3}"/>
          </ac:spMkLst>
        </pc:spChg>
        <pc:picChg chg="del">
          <ac:chgData name="David Ortiz Puerta" userId="S::dortiz5@uc.cl::67932d60-7c8c-4bfe-ba26-74c2bd72e604" providerId="AD" clId="Web-{AE77FC02-EDBD-3006-D196-D3912F13BCED}" dt="2024-07-01T05:27:25.034" v="160"/>
          <ac:picMkLst>
            <pc:docMk/>
            <pc:sldMk cId="2013990852" sldId="274"/>
            <ac:picMk id="2" creationId="{FC4878E6-1418-B9FF-997F-C36008181DC1}"/>
          </ac:picMkLst>
        </pc:picChg>
        <pc:picChg chg="del">
          <ac:chgData name="David Ortiz Puerta" userId="S::dortiz5@uc.cl::67932d60-7c8c-4bfe-ba26-74c2bd72e604" providerId="AD" clId="Web-{AE77FC02-EDBD-3006-D196-D3912F13BCED}" dt="2024-07-01T05:27:25.034" v="161"/>
          <ac:picMkLst>
            <pc:docMk/>
            <pc:sldMk cId="2013990852" sldId="274"/>
            <ac:picMk id="6" creationId="{119D4713-847B-7688-2DA4-E3F74BDBEC95}"/>
          </ac:picMkLst>
        </pc:picChg>
      </pc:sldChg>
      <pc:sldChg chg="addSp modSp add replId">
        <pc:chgData name="David Ortiz Puerta" userId="S::dortiz5@uc.cl::67932d60-7c8c-4bfe-ba26-74c2bd72e604" providerId="AD" clId="Web-{AE77FC02-EDBD-3006-D196-D3912F13BCED}" dt="2024-07-01T05:58:38.791" v="698" actId="20577"/>
        <pc:sldMkLst>
          <pc:docMk/>
          <pc:sldMk cId="1380991411" sldId="275"/>
        </pc:sldMkLst>
        <pc:spChg chg="add mod">
          <ac:chgData name="David Ortiz Puerta" userId="S::dortiz5@uc.cl::67932d60-7c8c-4bfe-ba26-74c2bd72e604" providerId="AD" clId="Web-{AE77FC02-EDBD-3006-D196-D3912F13BCED}" dt="2024-07-01T05:58:38.791" v="698" actId="20577"/>
          <ac:spMkLst>
            <pc:docMk/>
            <pc:sldMk cId="1380991411" sldId="275"/>
            <ac:spMk id="2" creationId="{CB9A3E33-B8AA-406B-5694-9FE49EB9731B}"/>
          </ac:spMkLst>
        </pc:spChg>
        <pc:spChg chg="mod">
          <ac:chgData name="David Ortiz Puerta" userId="S::dortiz5@uc.cl::67932d60-7c8c-4bfe-ba26-74c2bd72e604" providerId="AD" clId="Web-{AE77FC02-EDBD-3006-D196-D3912F13BCED}" dt="2024-07-01T05:54:00.484" v="642" actId="20577"/>
          <ac:spMkLst>
            <pc:docMk/>
            <pc:sldMk cId="1380991411" sldId="275"/>
            <ac:spMk id="141" creationId="{00000000-0000-0000-0000-000000000000}"/>
          </ac:spMkLst>
        </pc:spChg>
      </pc:sldChg>
    </pc:docChg>
  </pc:docChgLst>
  <pc:docChgLst>
    <pc:chgData name="David Ortiz Puerta" userId="S::dortiz5@uc.cl::67932d60-7c8c-4bfe-ba26-74c2bd72e604" providerId="AD" clId="Web-{E556DBF9-B03F-C410-4028-EFA25D658821}"/>
    <pc:docChg chg="modSld">
      <pc:chgData name="David Ortiz Puerta" userId="S::dortiz5@uc.cl::67932d60-7c8c-4bfe-ba26-74c2bd72e604" providerId="AD" clId="Web-{E556DBF9-B03F-C410-4028-EFA25D658821}" dt="2024-07-01T12:57:43.502" v="49" actId="1076"/>
      <pc:docMkLst>
        <pc:docMk/>
      </pc:docMkLst>
      <pc:sldChg chg="addSp delSp modSp">
        <pc:chgData name="David Ortiz Puerta" userId="S::dortiz5@uc.cl::67932d60-7c8c-4bfe-ba26-74c2bd72e604" providerId="AD" clId="Web-{E556DBF9-B03F-C410-4028-EFA25D658821}" dt="2024-07-01T12:57:43.502" v="49" actId="1076"/>
        <pc:sldMkLst>
          <pc:docMk/>
          <pc:sldMk cId="2845014323" sldId="267"/>
        </pc:sldMkLst>
        <pc:picChg chg="add mod">
          <ac:chgData name="David Ortiz Puerta" userId="S::dortiz5@uc.cl::67932d60-7c8c-4bfe-ba26-74c2bd72e604" providerId="AD" clId="Web-{E556DBF9-B03F-C410-4028-EFA25D658821}" dt="2024-07-01T12:57:43.502" v="49" actId="1076"/>
          <ac:picMkLst>
            <pc:docMk/>
            <pc:sldMk cId="2845014323" sldId="267"/>
            <ac:picMk id="4" creationId="{AFD29916-0D8F-3A56-FB21-B1CC3AB467AF}"/>
          </ac:picMkLst>
        </pc:picChg>
        <pc:picChg chg="add del mod">
          <ac:chgData name="David Ortiz Puerta" userId="S::dortiz5@uc.cl::67932d60-7c8c-4bfe-ba26-74c2bd72e604" providerId="AD" clId="Web-{E556DBF9-B03F-C410-4028-EFA25D658821}" dt="2024-07-01T12:33:39.430" v="27"/>
          <ac:picMkLst>
            <pc:docMk/>
            <pc:sldMk cId="2845014323" sldId="267"/>
            <ac:picMk id="4" creationId="{CF1EBAC6-9AA1-BB06-A766-26EB6FE34F28}"/>
          </ac:picMkLst>
        </pc:picChg>
        <pc:picChg chg="add del mod">
          <ac:chgData name="David Ortiz Puerta" userId="S::dortiz5@uc.cl::67932d60-7c8c-4bfe-ba26-74c2bd72e604" providerId="AD" clId="Web-{E556DBF9-B03F-C410-4028-EFA25D658821}" dt="2024-07-01T12:34:25.682" v="33"/>
          <ac:picMkLst>
            <pc:docMk/>
            <pc:sldMk cId="2845014323" sldId="267"/>
            <ac:picMk id="5" creationId="{8F6AE2F8-B0AC-872E-4EA5-5A3DEF0DDB4C}"/>
          </ac:picMkLst>
        </pc:picChg>
        <pc:picChg chg="add del mod">
          <ac:chgData name="David Ortiz Puerta" userId="S::dortiz5@uc.cl::67932d60-7c8c-4bfe-ba26-74c2bd72e604" providerId="AD" clId="Web-{E556DBF9-B03F-C410-4028-EFA25D658821}" dt="2024-07-01T12:57:34.579" v="46"/>
          <ac:picMkLst>
            <pc:docMk/>
            <pc:sldMk cId="2845014323" sldId="267"/>
            <ac:picMk id="6" creationId="{17262D3A-EBBA-CD12-0E96-AF8CB492A07E}"/>
          </ac:picMkLst>
        </pc:picChg>
      </pc:sldChg>
      <pc:sldChg chg="modSp">
        <pc:chgData name="David Ortiz Puerta" userId="S::dortiz5@uc.cl::67932d60-7c8c-4bfe-ba26-74c2bd72e604" providerId="AD" clId="Web-{E556DBF9-B03F-C410-4028-EFA25D658821}" dt="2024-07-01T12:23:19.540" v="22" actId="20577"/>
        <pc:sldMkLst>
          <pc:docMk/>
          <pc:sldMk cId="1380991411" sldId="275"/>
        </pc:sldMkLst>
        <pc:spChg chg="mod">
          <ac:chgData name="David Ortiz Puerta" userId="S::dortiz5@uc.cl::67932d60-7c8c-4bfe-ba26-74c2bd72e604" providerId="AD" clId="Web-{E556DBF9-B03F-C410-4028-EFA25D658821}" dt="2024-07-01T12:23:19.540" v="22" actId="20577"/>
          <ac:spMkLst>
            <pc:docMk/>
            <pc:sldMk cId="1380991411" sldId="275"/>
            <ac:spMk id="141" creationId="{00000000-0000-0000-0000-000000000000}"/>
          </ac:spMkLst>
        </pc:spChg>
      </pc:sldChg>
    </pc:docChg>
  </pc:docChgLst>
  <pc:docChgLst>
    <pc:chgData name="David Ortiz Puerta" userId="S::dortiz5@uc.cl::67932d60-7c8c-4bfe-ba26-74c2bd72e604" providerId="AD" clId="Web-{3680143B-E989-4D8D-5C37-4F9B5503AD70}"/>
    <pc:docChg chg="addSld delSld modSld">
      <pc:chgData name="David Ortiz Puerta" userId="S::dortiz5@uc.cl::67932d60-7c8c-4bfe-ba26-74c2bd72e604" providerId="AD" clId="Web-{3680143B-E989-4D8D-5C37-4F9B5503AD70}" dt="2024-07-29T06:33:52.367" v="1899" actId="20577"/>
      <pc:docMkLst>
        <pc:docMk/>
      </pc:docMkLst>
      <pc:sldChg chg="modSp">
        <pc:chgData name="David Ortiz Puerta" userId="S::dortiz5@uc.cl::67932d60-7c8c-4bfe-ba26-74c2bd72e604" providerId="AD" clId="Web-{3680143B-E989-4D8D-5C37-4F9B5503AD70}" dt="2024-07-29T01:08:02.927" v="4" actId="20577"/>
        <pc:sldMkLst>
          <pc:docMk/>
          <pc:sldMk cId="0" sldId="256"/>
        </pc:sldMkLst>
        <pc:spChg chg="mod">
          <ac:chgData name="David Ortiz Puerta" userId="S::dortiz5@uc.cl::67932d60-7c8c-4bfe-ba26-74c2bd72e604" providerId="AD" clId="Web-{3680143B-E989-4D8D-5C37-4F9B5503AD70}" dt="2024-07-29T01:08:02.927" v="4" actId="20577"/>
          <ac:spMkLst>
            <pc:docMk/>
            <pc:sldMk cId="0" sldId="256"/>
            <ac:spMk id="138" creationId="{00000000-0000-0000-0000-000000000000}"/>
          </ac:spMkLst>
        </pc:spChg>
      </pc:sldChg>
      <pc:sldChg chg="addSp delSp modSp addAnim delAnim modAnim">
        <pc:chgData name="David Ortiz Puerta" userId="S::dortiz5@uc.cl::67932d60-7c8c-4bfe-ba26-74c2bd72e604" providerId="AD" clId="Web-{3680143B-E989-4D8D-5C37-4F9B5503AD70}" dt="2024-07-29T06:33:52.367" v="1899" actId="20577"/>
        <pc:sldMkLst>
          <pc:docMk/>
          <pc:sldMk cId="0" sldId="257"/>
        </pc:sldMkLst>
        <pc:spChg chg="add del mod">
          <ac:chgData name="David Ortiz Puerta" userId="S::dortiz5@uc.cl::67932d60-7c8c-4bfe-ba26-74c2bd72e604" providerId="AD" clId="Web-{3680143B-E989-4D8D-5C37-4F9B5503AD70}" dt="2024-07-29T06:33:40.866" v="1891" actId="20577"/>
          <ac:spMkLst>
            <pc:docMk/>
            <pc:sldMk cId="0" sldId="257"/>
            <ac:spMk id="2" creationId="{E6B9550D-53ED-88B3-E2F4-CEE31A3779AC}"/>
          </ac:spMkLst>
        </pc:spChg>
        <pc:spChg chg="add mod">
          <ac:chgData name="David Ortiz Puerta" userId="S::dortiz5@uc.cl::67932d60-7c8c-4bfe-ba26-74c2bd72e604" providerId="AD" clId="Web-{3680143B-E989-4D8D-5C37-4F9B5503AD70}" dt="2024-07-29T06:33:52.367" v="1899" actId="20577"/>
          <ac:spMkLst>
            <pc:docMk/>
            <pc:sldMk cId="0" sldId="257"/>
            <ac:spMk id="3" creationId="{1CB7FE0C-12D6-CDAE-758F-EC76A276CDDC}"/>
          </ac:spMkLst>
        </pc:spChg>
        <pc:spChg chg="add del mod">
          <ac:chgData name="David Ortiz Puerta" userId="S::dortiz5@uc.cl::67932d60-7c8c-4bfe-ba26-74c2bd72e604" providerId="AD" clId="Web-{3680143B-E989-4D8D-5C37-4F9B5503AD70}" dt="2024-07-29T01:21:34.577" v="258"/>
          <ac:spMkLst>
            <pc:docMk/>
            <pc:sldMk cId="0" sldId="257"/>
            <ac:spMk id="4" creationId="{7BAE4677-8C74-3C38-E255-F35B5CE873EB}"/>
          </ac:spMkLst>
        </pc:spChg>
        <pc:spChg chg="add del mod">
          <ac:chgData name="David Ortiz Puerta" userId="S::dortiz5@uc.cl::67932d60-7c8c-4bfe-ba26-74c2bd72e604" providerId="AD" clId="Web-{3680143B-E989-4D8D-5C37-4F9B5503AD70}" dt="2024-07-29T02:12:27.583" v="650"/>
          <ac:spMkLst>
            <pc:docMk/>
            <pc:sldMk cId="0" sldId="257"/>
            <ac:spMk id="5" creationId="{5BE17148-DC60-1FF9-9357-780714C319F5}"/>
          </ac:spMkLst>
        </pc:spChg>
        <pc:spChg chg="add del mod">
          <ac:chgData name="David Ortiz Puerta" userId="S::dortiz5@uc.cl::67932d60-7c8c-4bfe-ba26-74c2bd72e604" providerId="AD" clId="Web-{3680143B-E989-4D8D-5C37-4F9B5503AD70}" dt="2024-07-29T02:12:24.630" v="648"/>
          <ac:spMkLst>
            <pc:docMk/>
            <pc:sldMk cId="0" sldId="257"/>
            <ac:spMk id="6" creationId="{237B9B38-889E-6B58-2212-5FA99A9243C0}"/>
          </ac:spMkLst>
        </pc:spChg>
        <pc:spChg chg="add del mod">
          <ac:chgData name="David Ortiz Puerta" userId="S::dortiz5@uc.cl::67932d60-7c8c-4bfe-ba26-74c2bd72e604" providerId="AD" clId="Web-{3680143B-E989-4D8D-5C37-4F9B5503AD70}" dt="2024-07-29T01:34:13.463" v="453"/>
          <ac:spMkLst>
            <pc:docMk/>
            <pc:sldMk cId="0" sldId="257"/>
            <ac:spMk id="8" creationId="{B5A970C6-C89C-D744-3D3A-05BADDC4F96A}"/>
          </ac:spMkLst>
        </pc:spChg>
        <pc:spChg chg="add mod">
          <ac:chgData name="David Ortiz Puerta" userId="S::dortiz5@uc.cl::67932d60-7c8c-4bfe-ba26-74c2bd72e604" providerId="AD" clId="Web-{3680143B-E989-4D8D-5C37-4F9B5503AD70}" dt="2024-07-29T02:19:32.260" v="684" actId="20577"/>
          <ac:spMkLst>
            <pc:docMk/>
            <pc:sldMk cId="0" sldId="257"/>
            <ac:spMk id="9" creationId="{F1B7B3EB-09E0-7217-C06A-8ACA47A41D34}"/>
          </ac:spMkLst>
        </pc:spChg>
        <pc:spChg chg="mod">
          <ac:chgData name="David Ortiz Puerta" userId="S::dortiz5@uc.cl::67932d60-7c8c-4bfe-ba26-74c2bd72e604" providerId="AD" clId="Web-{3680143B-E989-4D8D-5C37-4F9B5503AD70}" dt="2024-07-29T01:10:46.945" v="26"/>
          <ac:spMkLst>
            <pc:docMk/>
            <pc:sldMk cId="0" sldId="257"/>
            <ac:spMk id="141" creationId="{00000000-0000-0000-0000-000000000000}"/>
          </ac:spMkLst>
        </pc:spChg>
      </pc:sldChg>
      <pc:sldChg chg="addSp delSp modSp">
        <pc:chgData name="David Ortiz Puerta" userId="S::dortiz5@uc.cl::67932d60-7c8c-4bfe-ba26-74c2bd72e604" providerId="AD" clId="Web-{3680143B-E989-4D8D-5C37-4F9B5503AD70}" dt="2024-07-29T05:33:17.283" v="1534"/>
        <pc:sldMkLst>
          <pc:docMk/>
          <pc:sldMk cId="2845014323" sldId="267"/>
        </pc:sldMkLst>
        <pc:graphicFrameChg chg="add mod modGraphic">
          <ac:chgData name="David Ortiz Puerta" userId="S::dortiz5@uc.cl::67932d60-7c8c-4bfe-ba26-74c2bd72e604" providerId="AD" clId="Web-{3680143B-E989-4D8D-5C37-4F9B5503AD70}" dt="2024-07-29T05:33:17.283" v="1534"/>
          <ac:graphicFrameMkLst>
            <pc:docMk/>
            <pc:sldMk cId="2845014323" sldId="267"/>
            <ac:graphicFrameMk id="8" creationId="{2F33F04C-74B9-8197-DAB4-D82DAB722232}"/>
          </ac:graphicFrameMkLst>
        </pc:graphicFrameChg>
        <pc:graphicFrameChg chg="add mod modGraphic">
          <ac:chgData name="David Ortiz Puerta" userId="S::dortiz5@uc.cl::67932d60-7c8c-4bfe-ba26-74c2bd72e604" providerId="AD" clId="Web-{3680143B-E989-4D8D-5C37-4F9B5503AD70}" dt="2024-07-29T05:31:35.969" v="1422"/>
          <ac:graphicFrameMkLst>
            <pc:docMk/>
            <pc:sldMk cId="2845014323" sldId="267"/>
            <ac:graphicFrameMk id="9" creationId="{E96A3836-7BD3-2E53-1A8B-2E470337A958}"/>
          </ac:graphicFrameMkLst>
        </pc:graphicFrameChg>
        <pc:graphicFrameChg chg="add del mod modGraphic">
          <ac:chgData name="David Ortiz Puerta" userId="S::dortiz5@uc.cl::67932d60-7c8c-4bfe-ba26-74c2bd72e604" providerId="AD" clId="Web-{3680143B-E989-4D8D-5C37-4F9B5503AD70}" dt="2024-07-29T05:30:56.921" v="1334"/>
          <ac:graphicFrameMkLst>
            <pc:docMk/>
            <pc:sldMk cId="2845014323" sldId="267"/>
            <ac:graphicFrameMk id="11" creationId="{A41528AA-E3F3-6832-0EBE-88C1316E6132}"/>
          </ac:graphicFrameMkLst>
        </pc:graphicFrameChg>
        <pc:picChg chg="del">
          <ac:chgData name="David Ortiz Puerta" userId="S::dortiz5@uc.cl::67932d60-7c8c-4bfe-ba26-74c2bd72e604" providerId="AD" clId="Web-{3680143B-E989-4D8D-5C37-4F9B5503AD70}" dt="2024-07-29T03:59:53.005" v="922"/>
          <ac:picMkLst>
            <pc:docMk/>
            <pc:sldMk cId="2845014323" sldId="267"/>
            <ac:picMk id="2" creationId="{BE99A794-4882-D571-BB2E-1848C8D98753}"/>
          </ac:picMkLst>
        </pc:picChg>
        <pc:picChg chg="del">
          <ac:chgData name="David Ortiz Puerta" userId="S::dortiz5@uc.cl::67932d60-7c8c-4bfe-ba26-74c2bd72e604" providerId="AD" clId="Web-{3680143B-E989-4D8D-5C37-4F9B5503AD70}" dt="2024-07-29T03:59:53.630" v="923"/>
          <ac:picMkLst>
            <pc:docMk/>
            <pc:sldMk cId="2845014323" sldId="267"/>
            <ac:picMk id="3" creationId="{45D91693-32ED-312B-108E-A861C37B3299}"/>
          </ac:picMkLst>
        </pc:picChg>
        <pc:picChg chg="del">
          <ac:chgData name="David Ortiz Puerta" userId="S::dortiz5@uc.cl::67932d60-7c8c-4bfe-ba26-74c2bd72e604" providerId="AD" clId="Web-{3680143B-E989-4D8D-5C37-4F9B5503AD70}" dt="2024-07-29T03:59:37.864" v="921"/>
          <ac:picMkLst>
            <pc:docMk/>
            <pc:sldMk cId="2845014323" sldId="267"/>
            <ac:picMk id="4" creationId="{AFD29916-0D8F-3A56-FB21-B1CC3AB467AF}"/>
          </ac:picMkLst>
        </pc:picChg>
        <pc:picChg chg="add mod">
          <ac:chgData name="David Ortiz Puerta" userId="S::dortiz5@uc.cl::67932d60-7c8c-4bfe-ba26-74c2bd72e604" providerId="AD" clId="Web-{3680143B-E989-4D8D-5C37-4F9B5503AD70}" dt="2024-07-29T05:27:16.809" v="1046" actId="1076"/>
          <ac:picMkLst>
            <pc:docMk/>
            <pc:sldMk cId="2845014323" sldId="267"/>
            <ac:picMk id="5" creationId="{54BF0499-9631-38CB-5679-2B4B2C428530}"/>
          </ac:picMkLst>
        </pc:picChg>
        <pc:picChg chg="add del mod">
          <ac:chgData name="David Ortiz Puerta" userId="S::dortiz5@uc.cl::67932d60-7c8c-4bfe-ba26-74c2bd72e604" providerId="AD" clId="Web-{3680143B-E989-4D8D-5C37-4F9B5503AD70}" dt="2024-07-29T04:02:43.054" v="930"/>
          <ac:picMkLst>
            <pc:docMk/>
            <pc:sldMk cId="2845014323" sldId="267"/>
            <ac:picMk id="6" creationId="{A526C1A9-B36B-12F1-F607-FBE6707C0AFD}"/>
          </ac:picMkLst>
        </pc:picChg>
        <pc:picChg chg="add mod">
          <ac:chgData name="David Ortiz Puerta" userId="S::dortiz5@uc.cl::67932d60-7c8c-4bfe-ba26-74c2bd72e604" providerId="AD" clId="Web-{3680143B-E989-4D8D-5C37-4F9B5503AD70}" dt="2024-07-29T05:27:16.856" v="1047" actId="1076"/>
          <ac:picMkLst>
            <pc:docMk/>
            <pc:sldMk cId="2845014323" sldId="267"/>
            <ac:picMk id="7" creationId="{5AE91A27-7429-3C2F-C64D-2390AE903A5B}"/>
          </ac:picMkLst>
        </pc:picChg>
      </pc:sldChg>
      <pc:sldChg chg="addSp delSp modSp">
        <pc:chgData name="David Ortiz Puerta" userId="S::dortiz5@uc.cl::67932d60-7c8c-4bfe-ba26-74c2bd72e604" providerId="AD" clId="Web-{3680143B-E989-4D8D-5C37-4F9B5503AD70}" dt="2024-07-29T05:41:21.556" v="1545" actId="20577"/>
        <pc:sldMkLst>
          <pc:docMk/>
          <pc:sldMk cId="2707967320" sldId="268"/>
        </pc:sldMkLst>
        <pc:spChg chg="add mod">
          <ac:chgData name="David Ortiz Puerta" userId="S::dortiz5@uc.cl::67932d60-7c8c-4bfe-ba26-74c2bd72e604" providerId="AD" clId="Web-{3680143B-E989-4D8D-5C37-4F9B5503AD70}" dt="2024-07-29T05:41:21.556" v="1545" actId="20577"/>
          <ac:spMkLst>
            <pc:docMk/>
            <pc:sldMk cId="2707967320" sldId="268"/>
            <ac:spMk id="7" creationId="{C3BF610E-20CA-BFF5-13BE-DABA1EC66B0E}"/>
          </ac:spMkLst>
        </pc:spChg>
        <pc:graphicFrameChg chg="add del mod">
          <ac:chgData name="David Ortiz Puerta" userId="S::dortiz5@uc.cl::67932d60-7c8c-4bfe-ba26-74c2bd72e604" providerId="AD" clId="Web-{3680143B-E989-4D8D-5C37-4F9B5503AD70}" dt="2024-07-29T05:40:16.024" v="1537"/>
          <ac:graphicFrameMkLst>
            <pc:docMk/>
            <pc:sldMk cId="2707967320" sldId="268"/>
            <ac:graphicFrameMk id="5" creationId="{0C9FB360-1008-FC72-C60B-F9EEA779A487}"/>
          </ac:graphicFrameMkLst>
        </pc:graphicFrameChg>
        <pc:picChg chg="del">
          <ac:chgData name="David Ortiz Puerta" userId="S::dortiz5@uc.cl::67932d60-7c8c-4bfe-ba26-74c2bd72e604" providerId="AD" clId="Web-{3680143B-E989-4D8D-5C37-4F9B5503AD70}" dt="2024-07-29T04:05:00.009" v="938"/>
          <ac:picMkLst>
            <pc:docMk/>
            <pc:sldMk cId="2707967320" sldId="268"/>
            <ac:picMk id="2" creationId="{B1C4267D-0A55-D0EE-2837-992922549862}"/>
          </ac:picMkLst>
        </pc:picChg>
        <pc:picChg chg="add mod">
          <ac:chgData name="David Ortiz Puerta" userId="S::dortiz5@uc.cl::67932d60-7c8c-4bfe-ba26-74c2bd72e604" providerId="AD" clId="Web-{3680143B-E989-4D8D-5C37-4F9B5503AD70}" dt="2024-07-29T04:05:15.541" v="942" actId="1076"/>
          <ac:picMkLst>
            <pc:docMk/>
            <pc:sldMk cId="2707967320" sldId="268"/>
            <ac:picMk id="3" creationId="{2A1C7149-DE27-C8C3-95FD-E715F5A6570A}"/>
          </ac:picMkLst>
        </pc:picChg>
      </pc:sldChg>
      <pc:sldChg chg="addSp delSp modSp">
        <pc:chgData name="David Ortiz Puerta" userId="S::dortiz5@uc.cl::67932d60-7c8c-4bfe-ba26-74c2bd72e604" providerId="AD" clId="Web-{3680143B-E989-4D8D-5C37-4F9B5503AD70}" dt="2024-07-29T05:42:54.338" v="1587" actId="1076"/>
        <pc:sldMkLst>
          <pc:docMk/>
          <pc:sldMk cId="3883927436" sldId="269"/>
        </pc:sldMkLst>
        <pc:spChg chg="add mod">
          <ac:chgData name="David Ortiz Puerta" userId="S::dortiz5@uc.cl::67932d60-7c8c-4bfe-ba26-74c2bd72e604" providerId="AD" clId="Web-{3680143B-E989-4D8D-5C37-4F9B5503AD70}" dt="2024-07-29T05:42:35.416" v="1585" actId="1076"/>
          <ac:spMkLst>
            <pc:docMk/>
            <pc:sldMk cId="3883927436" sldId="269"/>
            <ac:spMk id="13" creationId="{80118DBE-5F66-07B1-68E4-7257716E9C5E}"/>
          </ac:spMkLst>
        </pc:spChg>
        <pc:grpChg chg="del">
          <ac:chgData name="David Ortiz Puerta" userId="S::dortiz5@uc.cl::67932d60-7c8c-4bfe-ba26-74c2bd72e604" providerId="AD" clId="Web-{3680143B-E989-4D8D-5C37-4F9B5503AD70}" dt="2024-07-29T04:37:13.144" v="986"/>
          <ac:grpSpMkLst>
            <pc:docMk/>
            <pc:sldMk cId="3883927436" sldId="269"/>
            <ac:grpSpMk id="6" creationId="{C99F3AE2-28E1-9B47-3712-8110AC531D96}"/>
          </ac:grpSpMkLst>
        </pc:grpChg>
        <pc:grpChg chg="add mod">
          <ac:chgData name="David Ortiz Puerta" userId="S::dortiz5@uc.cl::67932d60-7c8c-4bfe-ba26-74c2bd72e604" providerId="AD" clId="Web-{3680143B-E989-4D8D-5C37-4F9B5503AD70}" dt="2024-07-29T05:42:54.338" v="1587" actId="1076"/>
          <ac:grpSpMkLst>
            <pc:docMk/>
            <pc:sldMk cId="3883927436" sldId="269"/>
            <ac:grpSpMk id="11" creationId="{04B2C7E4-6E71-A7BE-5B8A-929705FBA92B}"/>
          </ac:grpSpMkLst>
        </pc:grpChg>
        <pc:picChg chg="add mod">
          <ac:chgData name="David Ortiz Puerta" userId="S::dortiz5@uc.cl::67932d60-7c8c-4bfe-ba26-74c2bd72e604" providerId="AD" clId="Web-{3680143B-E989-4D8D-5C37-4F9B5503AD70}" dt="2024-07-29T04:37:29.566" v="989" actId="1076"/>
          <ac:picMkLst>
            <pc:docMk/>
            <pc:sldMk cId="3883927436" sldId="269"/>
            <ac:picMk id="7" creationId="{D8E85061-A37B-9AB7-F1E1-5EE4D39F1D4F}"/>
          </ac:picMkLst>
        </pc:picChg>
        <pc:picChg chg="add mod">
          <ac:chgData name="David Ortiz Puerta" userId="S::dortiz5@uc.cl::67932d60-7c8c-4bfe-ba26-74c2bd72e604" providerId="AD" clId="Web-{3680143B-E989-4D8D-5C37-4F9B5503AD70}" dt="2024-07-29T04:37:36.504" v="992" actId="1076"/>
          <ac:picMkLst>
            <pc:docMk/>
            <pc:sldMk cId="3883927436" sldId="269"/>
            <ac:picMk id="8" creationId="{8EDF0A0A-4E43-731F-2280-9F7EE7532FF8}"/>
          </ac:picMkLst>
        </pc:picChg>
        <pc:picChg chg="add mod">
          <ac:chgData name="David Ortiz Puerta" userId="S::dortiz5@uc.cl::67932d60-7c8c-4bfe-ba26-74c2bd72e604" providerId="AD" clId="Web-{3680143B-E989-4D8D-5C37-4F9B5503AD70}" dt="2024-07-29T04:37:43.973" v="994" actId="1076"/>
          <ac:picMkLst>
            <pc:docMk/>
            <pc:sldMk cId="3883927436" sldId="269"/>
            <ac:picMk id="9" creationId="{1CE7216B-4161-4AA2-049C-BDCBBD7B2535}"/>
          </ac:picMkLst>
        </pc:picChg>
        <pc:picChg chg="add mod">
          <ac:chgData name="David Ortiz Puerta" userId="S::dortiz5@uc.cl::67932d60-7c8c-4bfe-ba26-74c2bd72e604" providerId="AD" clId="Web-{3680143B-E989-4D8D-5C37-4F9B5503AD70}" dt="2024-07-29T04:37:54.395" v="997" actId="1076"/>
          <ac:picMkLst>
            <pc:docMk/>
            <pc:sldMk cId="3883927436" sldId="269"/>
            <ac:picMk id="10" creationId="{0DF34478-C7D7-EDFD-BB60-610904689B83}"/>
          </ac:picMkLst>
        </pc:picChg>
      </pc:sldChg>
      <pc:sldChg chg="addSp delSp modSp">
        <pc:chgData name="David Ortiz Puerta" userId="S::dortiz5@uc.cl::67932d60-7c8c-4bfe-ba26-74c2bd72e604" providerId="AD" clId="Web-{3680143B-E989-4D8D-5C37-4F9B5503AD70}" dt="2024-07-29T05:41:43.853" v="1557" actId="20577"/>
        <pc:sldMkLst>
          <pc:docMk/>
          <pc:sldMk cId="4109904336" sldId="270"/>
        </pc:sldMkLst>
        <pc:spChg chg="add mod">
          <ac:chgData name="David Ortiz Puerta" userId="S::dortiz5@uc.cl::67932d60-7c8c-4bfe-ba26-74c2bd72e604" providerId="AD" clId="Web-{3680143B-E989-4D8D-5C37-4F9B5503AD70}" dt="2024-07-29T05:41:43.853" v="1557" actId="20577"/>
          <ac:spMkLst>
            <pc:docMk/>
            <pc:sldMk cId="4109904336" sldId="270"/>
            <ac:spMk id="15" creationId="{C051DB0D-D5D3-8A54-B76E-1B3B7D869C28}"/>
          </ac:spMkLst>
        </pc:spChg>
        <pc:grpChg chg="del">
          <ac:chgData name="David Ortiz Puerta" userId="S::dortiz5@uc.cl::67932d60-7c8c-4bfe-ba26-74c2bd72e604" providerId="AD" clId="Web-{3680143B-E989-4D8D-5C37-4F9B5503AD70}" dt="2024-07-29T04:06:01.697" v="943"/>
          <ac:grpSpMkLst>
            <pc:docMk/>
            <pc:sldMk cId="4109904336" sldId="270"/>
            <ac:grpSpMk id="6" creationId="{50322F67-8D8C-F4EB-7BD0-9ED2887068DC}"/>
          </ac:grpSpMkLst>
        </pc:grpChg>
        <pc:grpChg chg="add del mod">
          <ac:chgData name="David Ortiz Puerta" userId="S::dortiz5@uc.cl::67932d60-7c8c-4bfe-ba26-74c2bd72e604" providerId="AD" clId="Web-{3680143B-E989-4D8D-5C37-4F9B5503AD70}" dt="2024-07-29T05:41:31.337" v="1547" actId="1076"/>
          <ac:grpSpMkLst>
            <pc:docMk/>
            <pc:sldMk cId="4109904336" sldId="270"/>
            <ac:grpSpMk id="13" creationId="{001DC56E-9249-2B5D-2752-C0ABE4D2BDBF}"/>
          </ac:grpSpMkLst>
        </pc:grpChg>
        <pc:picChg chg="add del mod">
          <ac:chgData name="David Ortiz Puerta" userId="S::dortiz5@uc.cl::67932d60-7c8c-4bfe-ba26-74c2bd72e604" providerId="AD" clId="Web-{3680143B-E989-4D8D-5C37-4F9B5503AD70}" dt="2024-07-29T04:34:25.486" v="953"/>
          <ac:picMkLst>
            <pc:docMk/>
            <pc:sldMk cId="4109904336" sldId="270"/>
            <ac:picMk id="7" creationId="{09218F03-3AD6-2C7D-E6C0-1AF2B95D9AEC}"/>
          </ac:picMkLst>
        </pc:picChg>
        <pc:picChg chg="add del mod">
          <ac:chgData name="David Ortiz Puerta" userId="S::dortiz5@uc.cl::67932d60-7c8c-4bfe-ba26-74c2bd72e604" providerId="AD" clId="Web-{3680143B-E989-4D8D-5C37-4F9B5503AD70}" dt="2024-07-29T04:34:25.486" v="952"/>
          <ac:picMkLst>
            <pc:docMk/>
            <pc:sldMk cId="4109904336" sldId="270"/>
            <ac:picMk id="8" creationId="{F7B0B6B6-84C5-3C1C-162B-F038ADB1BDD6}"/>
          </ac:picMkLst>
        </pc:picChg>
        <pc:picChg chg="add mod topLvl">
          <ac:chgData name="David Ortiz Puerta" userId="S::dortiz5@uc.cl::67932d60-7c8c-4bfe-ba26-74c2bd72e604" providerId="AD" clId="Web-{3680143B-E989-4D8D-5C37-4F9B5503AD70}" dt="2024-07-29T04:35:43.643" v="975"/>
          <ac:picMkLst>
            <pc:docMk/>
            <pc:sldMk cId="4109904336" sldId="270"/>
            <ac:picMk id="9" creationId="{6CDF6084-A5E7-3DC0-20B9-47CC6F16D4B2}"/>
          </ac:picMkLst>
        </pc:picChg>
        <pc:picChg chg="add mod topLvl">
          <ac:chgData name="David Ortiz Puerta" userId="S::dortiz5@uc.cl::67932d60-7c8c-4bfe-ba26-74c2bd72e604" providerId="AD" clId="Web-{3680143B-E989-4D8D-5C37-4F9B5503AD70}" dt="2024-07-29T04:36:04.706" v="979" actId="1076"/>
          <ac:picMkLst>
            <pc:docMk/>
            <pc:sldMk cId="4109904336" sldId="270"/>
            <ac:picMk id="10" creationId="{A0362EE8-EE6F-3FF3-A0BA-59612D469853}"/>
          </ac:picMkLst>
        </pc:picChg>
        <pc:picChg chg="add mod topLvl">
          <ac:chgData name="David Ortiz Puerta" userId="S::dortiz5@uc.cl::67932d60-7c8c-4bfe-ba26-74c2bd72e604" providerId="AD" clId="Web-{3680143B-E989-4D8D-5C37-4F9B5503AD70}" dt="2024-07-29T04:35:43.643" v="975"/>
          <ac:picMkLst>
            <pc:docMk/>
            <pc:sldMk cId="4109904336" sldId="270"/>
            <ac:picMk id="11" creationId="{23B833D3-A123-09D6-6A54-EA87EDD26589}"/>
          </ac:picMkLst>
        </pc:picChg>
        <pc:picChg chg="add del mod topLvl">
          <ac:chgData name="David Ortiz Puerta" userId="S::dortiz5@uc.cl::67932d60-7c8c-4bfe-ba26-74c2bd72e604" providerId="AD" clId="Web-{3680143B-E989-4D8D-5C37-4F9B5503AD70}" dt="2024-07-29T04:36:22.378" v="981" actId="1076"/>
          <ac:picMkLst>
            <pc:docMk/>
            <pc:sldMk cId="4109904336" sldId="270"/>
            <ac:picMk id="12" creationId="{C6683C77-43C2-4392-D28B-72A9627357DB}"/>
          </ac:picMkLst>
        </pc:picChg>
      </pc:sldChg>
      <pc:sldChg chg="addSp delSp modSp">
        <pc:chgData name="David Ortiz Puerta" userId="S::dortiz5@uc.cl::67932d60-7c8c-4bfe-ba26-74c2bd72e604" providerId="AD" clId="Web-{3680143B-E989-4D8D-5C37-4F9B5503AD70}" dt="2024-07-29T05:43:28.917" v="1605" actId="20577"/>
        <pc:sldMkLst>
          <pc:docMk/>
          <pc:sldMk cId="2136289580" sldId="271"/>
        </pc:sldMkLst>
        <pc:spChg chg="add mod">
          <ac:chgData name="David Ortiz Puerta" userId="S::dortiz5@uc.cl::67932d60-7c8c-4bfe-ba26-74c2bd72e604" providerId="AD" clId="Web-{3680143B-E989-4D8D-5C37-4F9B5503AD70}" dt="2024-07-29T05:43:10.182" v="1591" actId="20577"/>
          <ac:spMkLst>
            <pc:docMk/>
            <pc:sldMk cId="2136289580" sldId="271"/>
            <ac:spMk id="15" creationId="{3FBA9343-5340-CF1A-F84F-FF6B53344B99}"/>
          </ac:spMkLst>
        </pc:spChg>
        <pc:spChg chg="add mod">
          <ac:chgData name="David Ortiz Puerta" userId="S::dortiz5@uc.cl::67932d60-7c8c-4bfe-ba26-74c2bd72e604" providerId="AD" clId="Web-{3680143B-E989-4D8D-5C37-4F9B5503AD70}" dt="2024-07-29T05:43:28.917" v="1605" actId="20577"/>
          <ac:spMkLst>
            <pc:docMk/>
            <pc:sldMk cId="2136289580" sldId="271"/>
            <ac:spMk id="16" creationId="{CED47F51-77DF-DD6D-3E29-73022A746A14}"/>
          </ac:spMkLst>
        </pc:spChg>
        <pc:grpChg chg="add mod">
          <ac:chgData name="David Ortiz Puerta" userId="S::dortiz5@uc.cl::67932d60-7c8c-4bfe-ba26-74c2bd72e604" providerId="AD" clId="Web-{3680143B-E989-4D8D-5C37-4F9B5503AD70}" dt="2024-07-29T04:40:30.303" v="1019" actId="1076"/>
          <ac:grpSpMkLst>
            <pc:docMk/>
            <pc:sldMk cId="2136289580" sldId="271"/>
            <ac:grpSpMk id="4" creationId="{75477E34-3EA5-A790-6400-D93CE22DA073}"/>
          </ac:grpSpMkLst>
        </pc:grpChg>
        <pc:grpChg chg="del">
          <ac:chgData name="David Ortiz Puerta" userId="S::dortiz5@uc.cl::67932d60-7c8c-4bfe-ba26-74c2bd72e604" providerId="AD" clId="Web-{3680143B-E989-4D8D-5C37-4F9B5503AD70}" dt="2024-07-29T04:38:44.458" v="1002"/>
          <ac:grpSpMkLst>
            <pc:docMk/>
            <pc:sldMk cId="2136289580" sldId="271"/>
            <ac:grpSpMk id="9" creationId="{8955C989-B2E4-334E-175C-8D9C231ABB6A}"/>
          </ac:grpSpMkLst>
        </pc:grpChg>
        <pc:grpChg chg="del">
          <ac:chgData name="David Ortiz Puerta" userId="S::dortiz5@uc.cl::67932d60-7c8c-4bfe-ba26-74c2bd72e604" providerId="AD" clId="Web-{3680143B-E989-4D8D-5C37-4F9B5503AD70}" dt="2024-07-29T04:38:45.677" v="1003"/>
          <ac:grpSpMkLst>
            <pc:docMk/>
            <pc:sldMk cId="2136289580" sldId="271"/>
            <ac:grpSpMk id="12" creationId="{08665D86-8C17-5EFF-4288-A0E063D365E6}"/>
          </ac:grpSpMkLst>
        </pc:grpChg>
        <pc:grpChg chg="add mod">
          <ac:chgData name="David Ortiz Puerta" userId="S::dortiz5@uc.cl::67932d60-7c8c-4bfe-ba26-74c2bd72e604" providerId="AD" clId="Web-{3680143B-E989-4D8D-5C37-4F9B5503AD70}" dt="2024-07-29T04:40:07.834" v="1018" actId="1076"/>
          <ac:grpSpMkLst>
            <pc:docMk/>
            <pc:sldMk cId="2136289580" sldId="271"/>
            <ac:grpSpMk id="13" creationId="{BD33C970-71B9-E050-C989-CB248EBEBBB5}"/>
          </ac:grpSpMkLst>
        </pc:grpChg>
        <pc:picChg chg="add mod">
          <ac:chgData name="David Ortiz Puerta" userId="S::dortiz5@uc.cl::67932d60-7c8c-4bfe-ba26-74c2bd72e604" providerId="AD" clId="Web-{3680143B-E989-4D8D-5C37-4F9B5503AD70}" dt="2024-07-29T04:38:54.646" v="1005" actId="1076"/>
          <ac:picMkLst>
            <pc:docMk/>
            <pc:sldMk cId="2136289580" sldId="271"/>
            <ac:picMk id="2" creationId="{BA07E208-E69B-2F91-54C2-A8386D67D789}"/>
          </ac:picMkLst>
        </pc:picChg>
        <pc:picChg chg="add mod">
          <ac:chgData name="David Ortiz Puerta" userId="S::dortiz5@uc.cl::67932d60-7c8c-4bfe-ba26-74c2bd72e604" providerId="AD" clId="Web-{3680143B-E989-4D8D-5C37-4F9B5503AD70}" dt="2024-07-29T04:38:59.724" v="1008" actId="1076"/>
          <ac:picMkLst>
            <pc:docMk/>
            <pc:sldMk cId="2136289580" sldId="271"/>
            <ac:picMk id="3" creationId="{1116A468-6B05-F815-57B7-41AB460B538E}"/>
          </ac:picMkLst>
        </pc:picChg>
        <pc:picChg chg="add mod">
          <ac:chgData name="David Ortiz Puerta" userId="S::dortiz5@uc.cl::67932d60-7c8c-4bfe-ba26-74c2bd72e604" providerId="AD" clId="Web-{3680143B-E989-4D8D-5C37-4F9B5503AD70}" dt="2024-07-29T04:39:55.646" v="1015" actId="1076"/>
          <ac:picMkLst>
            <pc:docMk/>
            <pc:sldMk cId="2136289580" sldId="271"/>
            <ac:picMk id="5" creationId="{A14252A4-8B56-7DA8-A726-253869604914}"/>
          </ac:picMkLst>
        </pc:picChg>
        <pc:picChg chg="add mod">
          <ac:chgData name="David Ortiz Puerta" userId="S::dortiz5@uc.cl::67932d60-7c8c-4bfe-ba26-74c2bd72e604" providerId="AD" clId="Web-{3680143B-E989-4D8D-5C37-4F9B5503AD70}" dt="2024-07-29T04:39:53.240" v="1014"/>
          <ac:picMkLst>
            <pc:docMk/>
            <pc:sldMk cId="2136289580" sldId="271"/>
            <ac:picMk id="6" creationId="{FD433D8A-9086-F088-F090-4A19C09CCC1F}"/>
          </ac:picMkLst>
        </pc:picChg>
      </pc:sldChg>
      <pc:sldChg chg="del">
        <pc:chgData name="David Ortiz Puerta" userId="S::dortiz5@uc.cl::67932d60-7c8c-4bfe-ba26-74c2bd72e604" providerId="AD" clId="Web-{3680143B-E989-4D8D-5C37-4F9B5503AD70}" dt="2024-07-29T05:59:58.821" v="1609"/>
        <pc:sldMkLst>
          <pc:docMk/>
          <pc:sldMk cId="2488036371" sldId="272"/>
        </pc:sldMkLst>
      </pc:sldChg>
      <pc:sldChg chg="del">
        <pc:chgData name="David Ortiz Puerta" userId="S::dortiz5@uc.cl::67932d60-7c8c-4bfe-ba26-74c2bd72e604" providerId="AD" clId="Web-{3680143B-E989-4D8D-5C37-4F9B5503AD70}" dt="2024-07-29T05:59:58.821" v="1608"/>
        <pc:sldMkLst>
          <pc:docMk/>
          <pc:sldMk cId="2954131279" sldId="273"/>
        </pc:sldMkLst>
      </pc:sldChg>
      <pc:sldChg chg="addSp delSp modSp">
        <pc:chgData name="David Ortiz Puerta" userId="S::dortiz5@uc.cl::67932d60-7c8c-4bfe-ba26-74c2bd72e604" providerId="AD" clId="Web-{3680143B-E989-4D8D-5C37-4F9B5503AD70}" dt="2024-07-29T06:23:43.903" v="1830" actId="20577"/>
        <pc:sldMkLst>
          <pc:docMk/>
          <pc:sldMk cId="2013990852" sldId="274"/>
        </pc:sldMkLst>
        <pc:spChg chg="mod">
          <ac:chgData name="David Ortiz Puerta" userId="S::dortiz5@uc.cl::67932d60-7c8c-4bfe-ba26-74c2bd72e604" providerId="AD" clId="Web-{3680143B-E989-4D8D-5C37-4F9B5503AD70}" dt="2024-07-29T06:19:42.056" v="1814" actId="20577"/>
          <ac:spMkLst>
            <pc:docMk/>
            <pc:sldMk cId="2013990852" sldId="274"/>
            <ac:spMk id="4" creationId="{0DB903D6-13B7-D9BB-3B05-145BBBEDEFF3}"/>
          </ac:spMkLst>
        </pc:spChg>
        <pc:spChg chg="add mod">
          <ac:chgData name="David Ortiz Puerta" userId="S::dortiz5@uc.cl::67932d60-7c8c-4bfe-ba26-74c2bd72e604" providerId="AD" clId="Web-{3680143B-E989-4D8D-5C37-4F9B5503AD70}" dt="2024-07-29T06:23:43.903" v="1830" actId="20577"/>
          <ac:spMkLst>
            <pc:docMk/>
            <pc:sldMk cId="2013990852" sldId="274"/>
            <ac:spMk id="5" creationId="{AD954FA3-DAFA-BE43-8FA8-1AEC24D5149F}"/>
          </ac:spMkLst>
        </pc:spChg>
        <pc:picChg chg="add del mod">
          <ac:chgData name="David Ortiz Puerta" userId="S::dortiz5@uc.cl::67932d60-7c8c-4bfe-ba26-74c2bd72e604" providerId="AD" clId="Web-{3680143B-E989-4D8D-5C37-4F9B5503AD70}" dt="2024-07-29T06:00:08.618" v="1611"/>
          <ac:picMkLst>
            <pc:docMk/>
            <pc:sldMk cId="2013990852" sldId="274"/>
            <ac:picMk id="2" creationId="{023CFAFC-BB73-BD49-66FA-1B0FD400B352}"/>
          </ac:picMkLst>
        </pc:picChg>
        <pc:picChg chg="add del mod">
          <ac:chgData name="David Ortiz Puerta" userId="S::dortiz5@uc.cl::67932d60-7c8c-4bfe-ba26-74c2bd72e604" providerId="AD" clId="Web-{3680143B-E989-4D8D-5C37-4F9B5503AD70}" dt="2024-07-29T06:00:15.071" v="1613"/>
          <ac:picMkLst>
            <pc:docMk/>
            <pc:sldMk cId="2013990852" sldId="274"/>
            <ac:picMk id="3" creationId="{FD119F11-FC28-CDDE-713B-A2224223220E}"/>
          </ac:picMkLst>
        </pc:picChg>
      </pc:sldChg>
      <pc:sldChg chg="modSp">
        <pc:chgData name="David Ortiz Puerta" userId="S::dortiz5@uc.cl::67932d60-7c8c-4bfe-ba26-74c2bd72e604" providerId="AD" clId="Web-{3680143B-E989-4D8D-5C37-4F9B5503AD70}" dt="2024-07-29T04:54:11.626" v="1039" actId="20577"/>
        <pc:sldMkLst>
          <pc:docMk/>
          <pc:sldMk cId="1380991411" sldId="275"/>
        </pc:sldMkLst>
        <pc:spChg chg="mod">
          <ac:chgData name="David Ortiz Puerta" userId="S::dortiz5@uc.cl::67932d60-7c8c-4bfe-ba26-74c2bd72e604" providerId="AD" clId="Web-{3680143B-E989-4D8D-5C37-4F9B5503AD70}" dt="2024-07-29T04:54:11.626" v="1039" actId="20577"/>
          <ac:spMkLst>
            <pc:docMk/>
            <pc:sldMk cId="1380991411" sldId="275"/>
            <ac:spMk id="141" creationId="{00000000-0000-0000-0000-000000000000}"/>
          </ac:spMkLst>
        </pc:spChg>
      </pc:sldChg>
      <pc:sldChg chg="addSp delSp modSp add replId">
        <pc:chgData name="David Ortiz Puerta" userId="S::dortiz5@uc.cl::67932d60-7c8c-4bfe-ba26-74c2bd72e604" providerId="AD" clId="Web-{3680143B-E989-4D8D-5C37-4F9B5503AD70}" dt="2024-07-29T04:52:16.375" v="1025" actId="20577"/>
        <pc:sldMkLst>
          <pc:docMk/>
          <pc:sldMk cId="2942319691" sldId="276"/>
        </pc:sldMkLst>
        <pc:spChg chg="del">
          <ac:chgData name="David Ortiz Puerta" userId="S::dortiz5@uc.cl::67932d60-7c8c-4bfe-ba26-74c2bd72e604" providerId="AD" clId="Web-{3680143B-E989-4D8D-5C37-4F9B5503AD70}" dt="2024-07-29T02:08:08.487" v="556"/>
          <ac:spMkLst>
            <pc:docMk/>
            <pc:sldMk cId="2942319691" sldId="276"/>
            <ac:spMk id="2" creationId="{CB9A3E33-B8AA-406B-5694-9FE49EB9731B}"/>
          </ac:spMkLst>
        </pc:spChg>
        <pc:spChg chg="add mod">
          <ac:chgData name="David Ortiz Puerta" userId="S::dortiz5@uc.cl::67932d60-7c8c-4bfe-ba26-74c2bd72e604" providerId="AD" clId="Web-{3680143B-E989-4D8D-5C37-4F9B5503AD70}" dt="2024-07-29T04:52:16.375" v="1025" actId="20577"/>
          <ac:spMkLst>
            <pc:docMk/>
            <pc:sldMk cId="2942319691" sldId="276"/>
            <ac:spMk id="4" creationId="{628CE170-6A7C-4859-F998-5D47D0BD6011}"/>
          </ac:spMkLst>
        </pc:spChg>
        <pc:spChg chg="add mod">
          <ac:chgData name="David Ortiz Puerta" userId="S::dortiz5@uc.cl::67932d60-7c8c-4bfe-ba26-74c2bd72e604" providerId="AD" clId="Web-{3680143B-E989-4D8D-5C37-4F9B5503AD70}" dt="2024-07-29T02:24:03.357" v="740" actId="1076"/>
          <ac:spMkLst>
            <pc:docMk/>
            <pc:sldMk cId="2942319691" sldId="276"/>
            <ac:spMk id="8" creationId="{3B2048D4-BFBE-FDD0-186F-898BEAB57EE9}"/>
          </ac:spMkLst>
        </pc:spChg>
        <pc:spChg chg="del mod">
          <ac:chgData name="David Ortiz Puerta" userId="S::dortiz5@uc.cl::67932d60-7c8c-4bfe-ba26-74c2bd72e604" providerId="AD" clId="Web-{3680143B-E989-4D8D-5C37-4F9B5503AD70}" dt="2024-07-29T02:18:10.868" v="677"/>
          <ac:spMkLst>
            <pc:docMk/>
            <pc:sldMk cId="2942319691" sldId="276"/>
            <ac:spMk id="141" creationId="{00000000-0000-0000-0000-000000000000}"/>
          </ac:spMkLst>
        </pc:spChg>
        <pc:picChg chg="add del mod">
          <ac:chgData name="David Ortiz Puerta" userId="S::dortiz5@uc.cl::67932d60-7c8c-4bfe-ba26-74c2bd72e604" providerId="AD" clId="Web-{3680143B-E989-4D8D-5C37-4F9B5503AD70}" dt="2024-07-29T02:22:02.199" v="698"/>
          <ac:picMkLst>
            <pc:docMk/>
            <pc:sldMk cId="2942319691" sldId="276"/>
            <ac:picMk id="5" creationId="{BB5BE39F-7042-41CF-6412-B20F8AF9A989}"/>
          </ac:picMkLst>
        </pc:picChg>
        <pc:picChg chg="add mod">
          <ac:chgData name="David Ortiz Puerta" userId="S::dortiz5@uc.cl::67932d60-7c8c-4bfe-ba26-74c2bd72e604" providerId="AD" clId="Web-{3680143B-E989-4D8D-5C37-4F9B5503AD70}" dt="2024-07-29T02:24:03.357" v="739" actId="1076"/>
          <ac:picMkLst>
            <pc:docMk/>
            <pc:sldMk cId="2942319691" sldId="276"/>
            <ac:picMk id="6" creationId="{9F63EFAC-A89F-CEEC-1BA1-AC38F397DE29}"/>
          </ac:picMkLst>
        </pc:picChg>
        <pc:picChg chg="add mod">
          <ac:chgData name="David Ortiz Puerta" userId="S::dortiz5@uc.cl::67932d60-7c8c-4bfe-ba26-74c2bd72e604" providerId="AD" clId="Web-{3680143B-E989-4D8D-5C37-4F9B5503AD70}" dt="2024-07-29T02:24:09.794" v="743" actId="1076"/>
          <ac:picMkLst>
            <pc:docMk/>
            <pc:sldMk cId="2942319691" sldId="276"/>
            <ac:picMk id="7" creationId="{D300DB6E-6879-C858-E7C6-3F48C3FCD40D}"/>
          </ac:picMkLst>
        </pc:picChg>
      </pc:sldChg>
      <pc:sldChg chg="addSp delSp modSp add replId addAnim delAnim modAnim">
        <pc:chgData name="David Ortiz Puerta" userId="S::dortiz5@uc.cl::67932d60-7c8c-4bfe-ba26-74c2bd72e604" providerId="AD" clId="Web-{3680143B-E989-4D8D-5C37-4F9B5503AD70}" dt="2024-07-29T06:33:12.163" v="1882" actId="14100"/>
        <pc:sldMkLst>
          <pc:docMk/>
          <pc:sldMk cId="295832306" sldId="277"/>
        </pc:sldMkLst>
        <pc:spChg chg="del mod">
          <ac:chgData name="David Ortiz Puerta" userId="S::dortiz5@uc.cl::67932d60-7c8c-4bfe-ba26-74c2bd72e604" providerId="AD" clId="Web-{3680143B-E989-4D8D-5C37-4F9B5503AD70}" dt="2024-07-29T02:10:16.832" v="633"/>
          <ac:spMkLst>
            <pc:docMk/>
            <pc:sldMk cId="295832306" sldId="277"/>
            <ac:spMk id="2" creationId="{E6B9550D-53ED-88B3-E2F4-CEE31A3779AC}"/>
          </ac:spMkLst>
        </pc:spChg>
        <pc:spChg chg="del">
          <ac:chgData name="David Ortiz Puerta" userId="S::dortiz5@uc.cl::67932d60-7c8c-4bfe-ba26-74c2bd72e604" providerId="AD" clId="Web-{3680143B-E989-4D8D-5C37-4F9B5503AD70}" dt="2024-07-29T02:10:18.723" v="634"/>
          <ac:spMkLst>
            <pc:docMk/>
            <pc:sldMk cId="295832306" sldId="277"/>
            <ac:spMk id="3" creationId="{1CB7FE0C-12D6-CDAE-758F-EC76A276CDDC}"/>
          </ac:spMkLst>
        </pc:spChg>
        <pc:spChg chg="mod">
          <ac:chgData name="David Ortiz Puerta" userId="S::dortiz5@uc.cl::67932d60-7c8c-4bfe-ba26-74c2bd72e604" providerId="AD" clId="Web-{3680143B-E989-4D8D-5C37-4F9B5503AD70}" dt="2024-07-29T02:10:26.473" v="635" actId="1076"/>
          <ac:spMkLst>
            <pc:docMk/>
            <pc:sldMk cId="295832306" sldId="277"/>
            <ac:spMk id="5" creationId="{5BE17148-DC60-1FF9-9357-780714C319F5}"/>
          </ac:spMkLst>
        </pc:spChg>
        <pc:spChg chg="mod">
          <ac:chgData name="David Ortiz Puerta" userId="S::dortiz5@uc.cl::67932d60-7c8c-4bfe-ba26-74c2bd72e604" providerId="AD" clId="Web-{3680143B-E989-4D8D-5C37-4F9B5503AD70}" dt="2024-07-29T06:33:12.163" v="1882" actId="14100"/>
          <ac:spMkLst>
            <pc:docMk/>
            <pc:sldMk cId="295832306" sldId="277"/>
            <ac:spMk id="6" creationId="{237B9B38-889E-6B58-2212-5FA99A9243C0}"/>
          </ac:spMkLst>
        </pc:spChg>
        <pc:spChg chg="add mod">
          <ac:chgData name="David Ortiz Puerta" userId="S::dortiz5@uc.cl::67932d60-7c8c-4bfe-ba26-74c2bd72e604" providerId="AD" clId="Web-{3680143B-E989-4D8D-5C37-4F9B5503AD70}" dt="2024-07-29T02:11:02.801" v="647" actId="1076"/>
          <ac:spMkLst>
            <pc:docMk/>
            <pc:sldMk cId="295832306" sldId="277"/>
            <ac:spMk id="7" creationId="{AFD389E7-92ED-E235-6601-981F3D4613F0}"/>
          </ac:spMkLst>
        </pc:spChg>
      </pc:sldChg>
      <pc:sldChg chg="add del replId">
        <pc:chgData name="David Ortiz Puerta" userId="S::dortiz5@uc.cl::67932d60-7c8c-4bfe-ba26-74c2bd72e604" providerId="AD" clId="Web-{3680143B-E989-4D8D-5C37-4F9B5503AD70}" dt="2024-07-29T02:10:38.660" v="638"/>
        <pc:sldMkLst>
          <pc:docMk/>
          <pc:sldMk cId="476443877" sldId="278"/>
        </pc:sldMkLst>
      </pc:sldChg>
      <pc:sldChg chg="addSp delSp modSp add replId">
        <pc:chgData name="David Ortiz Puerta" userId="S::dortiz5@uc.cl::67932d60-7c8c-4bfe-ba26-74c2bd72e604" providerId="AD" clId="Web-{3680143B-E989-4D8D-5C37-4F9B5503AD70}" dt="2024-07-29T04:52:27.328" v="1027" actId="20577"/>
        <pc:sldMkLst>
          <pc:docMk/>
          <pc:sldMk cId="1515281372" sldId="278"/>
        </pc:sldMkLst>
        <pc:spChg chg="mod">
          <ac:chgData name="David Ortiz Puerta" userId="S::dortiz5@uc.cl::67932d60-7c8c-4bfe-ba26-74c2bd72e604" providerId="AD" clId="Web-{3680143B-E989-4D8D-5C37-4F9B5503AD70}" dt="2024-07-29T04:52:27.328" v="1027" actId="20577"/>
          <ac:spMkLst>
            <pc:docMk/>
            <pc:sldMk cId="1515281372" sldId="278"/>
            <ac:spMk id="4" creationId="{628CE170-6A7C-4859-F998-5D47D0BD6011}"/>
          </ac:spMkLst>
        </pc:spChg>
        <pc:spChg chg="add mod">
          <ac:chgData name="David Ortiz Puerta" userId="S::dortiz5@uc.cl::67932d60-7c8c-4bfe-ba26-74c2bd72e604" providerId="AD" clId="Web-{3680143B-E989-4D8D-5C37-4F9B5503AD70}" dt="2024-07-29T03:57:49.238" v="914"/>
          <ac:spMkLst>
            <pc:docMk/>
            <pc:sldMk cId="1515281372" sldId="278"/>
            <ac:spMk id="6" creationId="{426A739A-6E39-95E7-B489-1F75B48FE1F2}"/>
          </ac:spMkLst>
        </pc:spChg>
        <pc:spChg chg="add mod">
          <ac:chgData name="David Ortiz Puerta" userId="S::dortiz5@uc.cl::67932d60-7c8c-4bfe-ba26-74c2bd72e604" providerId="AD" clId="Web-{3680143B-E989-4D8D-5C37-4F9B5503AD70}" dt="2024-07-29T03:58:03.238" v="919" actId="20577"/>
          <ac:spMkLst>
            <pc:docMk/>
            <pc:sldMk cId="1515281372" sldId="278"/>
            <ac:spMk id="7" creationId="{D5FCBBCB-C26C-4192-8E51-873C498928B6}"/>
          </ac:spMkLst>
        </pc:spChg>
        <pc:spChg chg="del">
          <ac:chgData name="David Ortiz Puerta" userId="S::dortiz5@uc.cl::67932d60-7c8c-4bfe-ba26-74c2bd72e604" providerId="AD" clId="Web-{3680143B-E989-4D8D-5C37-4F9B5503AD70}" dt="2024-07-29T02:25:11.342" v="745"/>
          <ac:spMkLst>
            <pc:docMk/>
            <pc:sldMk cId="1515281372" sldId="278"/>
            <ac:spMk id="8" creationId="{3B2048D4-BFBE-FDD0-186F-898BEAB57EE9}"/>
          </ac:spMkLst>
        </pc:spChg>
        <pc:spChg chg="add mod">
          <ac:chgData name="David Ortiz Puerta" userId="S::dortiz5@uc.cl::67932d60-7c8c-4bfe-ba26-74c2bd72e604" providerId="AD" clId="Web-{3680143B-E989-4D8D-5C37-4F9B5503AD70}" dt="2024-07-29T02:45:54.686" v="817" actId="20577"/>
          <ac:spMkLst>
            <pc:docMk/>
            <pc:sldMk cId="1515281372" sldId="278"/>
            <ac:spMk id="10" creationId="{F4B5DDB0-C874-F26F-76C7-379E63DA6290}"/>
          </ac:spMkLst>
        </pc:spChg>
        <pc:picChg chg="add mod">
          <ac:chgData name="David Ortiz Puerta" userId="S::dortiz5@uc.cl::67932d60-7c8c-4bfe-ba26-74c2bd72e604" providerId="AD" clId="Web-{3680143B-E989-4D8D-5C37-4F9B5503AD70}" dt="2024-07-29T02:25:18.998" v="749" actId="1076"/>
          <ac:picMkLst>
            <pc:docMk/>
            <pc:sldMk cId="1515281372" sldId="278"/>
            <ac:picMk id="2" creationId="{FAF85BF4-0EF3-75B9-CC02-48905A40D714}"/>
          </ac:picMkLst>
        </pc:picChg>
        <pc:picChg chg="add del mod">
          <ac:chgData name="David Ortiz Puerta" userId="S::dortiz5@uc.cl::67932d60-7c8c-4bfe-ba26-74c2bd72e604" providerId="AD" clId="Web-{3680143B-E989-4D8D-5C37-4F9B5503AD70}" dt="2024-07-29T02:25:28.608" v="753"/>
          <ac:picMkLst>
            <pc:docMk/>
            <pc:sldMk cId="1515281372" sldId="278"/>
            <ac:picMk id="3" creationId="{460EF0FD-646D-B3E6-02E2-58646ECF5DEA}"/>
          </ac:picMkLst>
        </pc:picChg>
        <pc:picChg chg="add mod">
          <ac:chgData name="David Ortiz Puerta" userId="S::dortiz5@uc.cl::67932d60-7c8c-4bfe-ba26-74c2bd72e604" providerId="AD" clId="Web-{3680143B-E989-4D8D-5C37-4F9B5503AD70}" dt="2024-07-29T02:25:32.295" v="755" actId="1076"/>
          <ac:picMkLst>
            <pc:docMk/>
            <pc:sldMk cId="1515281372" sldId="278"/>
            <ac:picMk id="5" creationId="{81169CF7-ABDC-D3C4-5F2B-37919F988461}"/>
          </ac:picMkLst>
        </pc:picChg>
        <pc:picChg chg="del">
          <ac:chgData name="David Ortiz Puerta" userId="S::dortiz5@uc.cl::67932d60-7c8c-4bfe-ba26-74c2bd72e604" providerId="AD" clId="Web-{3680143B-E989-4D8D-5C37-4F9B5503AD70}" dt="2024-07-29T02:25:11.342" v="747"/>
          <ac:picMkLst>
            <pc:docMk/>
            <pc:sldMk cId="1515281372" sldId="278"/>
            <ac:picMk id="6" creationId="{9F63EFAC-A89F-CEEC-1BA1-AC38F397DE29}"/>
          </ac:picMkLst>
        </pc:picChg>
        <pc:picChg chg="del">
          <ac:chgData name="David Ortiz Puerta" userId="S::dortiz5@uc.cl::67932d60-7c8c-4bfe-ba26-74c2bd72e604" providerId="AD" clId="Web-{3680143B-E989-4D8D-5C37-4F9B5503AD70}" dt="2024-07-29T02:25:11.342" v="746"/>
          <ac:picMkLst>
            <pc:docMk/>
            <pc:sldMk cId="1515281372" sldId="278"/>
            <ac:picMk id="7" creationId="{D300DB6E-6879-C858-E7C6-3F48C3FCD40D}"/>
          </ac:picMkLst>
        </pc:picChg>
      </pc:sldChg>
      <pc:sldChg chg="addSp delSp modSp add replId">
        <pc:chgData name="David Ortiz Puerta" userId="S::dortiz5@uc.cl::67932d60-7c8c-4bfe-ba26-74c2bd72e604" providerId="AD" clId="Web-{3680143B-E989-4D8D-5C37-4F9B5503AD70}" dt="2024-07-29T04:52:31.578" v="1028" actId="20577"/>
        <pc:sldMkLst>
          <pc:docMk/>
          <pc:sldMk cId="3021945874" sldId="279"/>
        </pc:sldMkLst>
        <pc:spChg chg="mod">
          <ac:chgData name="David Ortiz Puerta" userId="S::dortiz5@uc.cl::67932d60-7c8c-4bfe-ba26-74c2bd72e604" providerId="AD" clId="Web-{3680143B-E989-4D8D-5C37-4F9B5503AD70}" dt="2024-07-29T04:52:31.578" v="1028" actId="20577"/>
          <ac:spMkLst>
            <pc:docMk/>
            <pc:sldMk cId="3021945874" sldId="279"/>
            <ac:spMk id="4" creationId="{628CE170-6A7C-4859-F998-5D47D0BD6011}"/>
          </ac:spMkLst>
        </pc:spChg>
        <pc:spChg chg="add mod">
          <ac:chgData name="David Ortiz Puerta" userId="S::dortiz5@uc.cl::67932d60-7c8c-4bfe-ba26-74c2bd72e604" providerId="AD" clId="Web-{3680143B-E989-4D8D-5C37-4F9B5503AD70}" dt="2024-07-29T02:28:37.891" v="812" actId="20577"/>
          <ac:spMkLst>
            <pc:docMk/>
            <pc:sldMk cId="3021945874" sldId="279"/>
            <ac:spMk id="7" creationId="{2EEDFBEB-A63F-D446-4619-F22D9D55A555}"/>
          </ac:spMkLst>
        </pc:spChg>
        <pc:spChg chg="del">
          <ac:chgData name="David Ortiz Puerta" userId="S::dortiz5@uc.cl::67932d60-7c8c-4bfe-ba26-74c2bd72e604" providerId="AD" clId="Web-{3680143B-E989-4D8D-5C37-4F9B5503AD70}" dt="2024-07-29T02:27:01.296" v="785"/>
          <ac:spMkLst>
            <pc:docMk/>
            <pc:sldMk cId="3021945874" sldId="279"/>
            <ac:spMk id="10" creationId="{F4B5DDB0-C874-F26F-76C7-379E63DA6290}"/>
          </ac:spMkLst>
        </pc:spChg>
        <pc:picChg chg="del">
          <ac:chgData name="David Ortiz Puerta" userId="S::dortiz5@uc.cl::67932d60-7c8c-4bfe-ba26-74c2bd72e604" providerId="AD" clId="Web-{3680143B-E989-4D8D-5C37-4F9B5503AD70}" dt="2024-07-29T02:27:01.296" v="787"/>
          <ac:picMkLst>
            <pc:docMk/>
            <pc:sldMk cId="3021945874" sldId="279"/>
            <ac:picMk id="2" creationId="{FAF85BF4-0EF3-75B9-CC02-48905A40D714}"/>
          </ac:picMkLst>
        </pc:picChg>
        <pc:picChg chg="add mod">
          <ac:chgData name="David Ortiz Puerta" userId="S::dortiz5@uc.cl::67932d60-7c8c-4bfe-ba26-74c2bd72e604" providerId="AD" clId="Web-{3680143B-E989-4D8D-5C37-4F9B5503AD70}" dt="2024-07-29T02:27:06.734" v="789" actId="1076"/>
          <ac:picMkLst>
            <pc:docMk/>
            <pc:sldMk cId="3021945874" sldId="279"/>
            <ac:picMk id="3" creationId="{B70F2B81-D941-6356-67FB-3BDE35D9EDFC}"/>
          </ac:picMkLst>
        </pc:picChg>
        <pc:picChg chg="del">
          <ac:chgData name="David Ortiz Puerta" userId="S::dortiz5@uc.cl::67932d60-7c8c-4bfe-ba26-74c2bd72e604" providerId="AD" clId="Web-{3680143B-E989-4D8D-5C37-4F9B5503AD70}" dt="2024-07-29T02:27:01.296" v="786"/>
          <ac:picMkLst>
            <pc:docMk/>
            <pc:sldMk cId="3021945874" sldId="279"/>
            <ac:picMk id="5" creationId="{81169CF7-ABDC-D3C4-5F2B-37919F988461}"/>
          </ac:picMkLst>
        </pc:picChg>
      </pc:sldChg>
      <pc:sldChg chg="add del replId">
        <pc:chgData name="David Ortiz Puerta" userId="S::dortiz5@uc.cl::67932d60-7c8c-4bfe-ba26-74c2bd72e604" providerId="AD" clId="Web-{3680143B-E989-4D8D-5C37-4F9B5503AD70}" dt="2024-07-29T02:27:28.687" v="791"/>
        <pc:sldMkLst>
          <pc:docMk/>
          <pc:sldMk cId="2791364508" sldId="280"/>
        </pc:sldMkLst>
      </pc:sldChg>
      <pc:sldChg chg="addSp delSp modSp add replId">
        <pc:chgData name="David Ortiz Puerta" userId="S::dortiz5@uc.cl::67932d60-7c8c-4bfe-ba26-74c2bd72e604" providerId="AD" clId="Web-{3680143B-E989-4D8D-5C37-4F9B5503AD70}" dt="2024-07-29T05:35:26.878" v="1535" actId="20577"/>
        <pc:sldMkLst>
          <pc:docMk/>
          <pc:sldMk cId="2942583908" sldId="280"/>
        </pc:sldMkLst>
        <pc:spChg chg="mod">
          <ac:chgData name="David Ortiz Puerta" userId="S::dortiz5@uc.cl::67932d60-7c8c-4bfe-ba26-74c2bd72e604" providerId="AD" clId="Web-{3680143B-E989-4D8D-5C37-4F9B5503AD70}" dt="2024-07-29T04:52:22.969" v="1026" actId="20577"/>
          <ac:spMkLst>
            <pc:docMk/>
            <pc:sldMk cId="2942583908" sldId="280"/>
            <ac:spMk id="4" creationId="{628CE170-6A7C-4859-F998-5D47D0BD6011}"/>
          </ac:spMkLst>
        </pc:spChg>
        <pc:spChg chg="add mod">
          <ac:chgData name="David Ortiz Puerta" userId="S::dortiz5@uc.cl::67932d60-7c8c-4bfe-ba26-74c2bd72e604" providerId="AD" clId="Web-{3680143B-E989-4D8D-5C37-4F9B5503AD70}" dt="2024-07-29T05:35:26.878" v="1535" actId="20577"/>
          <ac:spMkLst>
            <pc:docMk/>
            <pc:sldMk cId="2942583908" sldId="280"/>
            <ac:spMk id="6" creationId="{B9F98BF1-E67F-F544-7AED-DCB9E42E55AD}"/>
          </ac:spMkLst>
        </pc:spChg>
        <pc:spChg chg="del">
          <ac:chgData name="David Ortiz Puerta" userId="S::dortiz5@uc.cl::67932d60-7c8c-4bfe-ba26-74c2bd72e604" providerId="AD" clId="Web-{3680143B-E989-4D8D-5C37-4F9B5503AD70}" dt="2024-07-29T02:54:38.566" v="819"/>
          <ac:spMkLst>
            <pc:docMk/>
            <pc:sldMk cId="2942583908" sldId="280"/>
            <ac:spMk id="8" creationId="{3B2048D4-BFBE-FDD0-186F-898BEAB57EE9}"/>
          </ac:spMkLst>
        </pc:spChg>
        <pc:picChg chg="add del mod">
          <ac:chgData name="David Ortiz Puerta" userId="S::dortiz5@uc.cl::67932d60-7c8c-4bfe-ba26-74c2bd72e604" providerId="AD" clId="Web-{3680143B-E989-4D8D-5C37-4F9B5503AD70}" dt="2024-07-29T03:49:55.169" v="828"/>
          <ac:picMkLst>
            <pc:docMk/>
            <pc:sldMk cId="2942583908" sldId="280"/>
            <ac:picMk id="2" creationId="{93E8604E-7C9C-9B90-CA83-7647F76959D3}"/>
          </ac:picMkLst>
        </pc:picChg>
        <pc:picChg chg="add mod">
          <ac:chgData name="David Ortiz Puerta" userId="S::dortiz5@uc.cl::67932d60-7c8c-4bfe-ba26-74c2bd72e604" providerId="AD" clId="Web-{3680143B-E989-4D8D-5C37-4F9B5503AD70}" dt="2024-07-29T03:53:12.687" v="836" actId="1076"/>
          <ac:picMkLst>
            <pc:docMk/>
            <pc:sldMk cId="2942583908" sldId="280"/>
            <ac:picMk id="3" creationId="{250BEF5F-C9FD-1354-FD50-E19381948D16}"/>
          </ac:picMkLst>
        </pc:picChg>
        <pc:picChg chg="del">
          <ac:chgData name="David Ortiz Puerta" userId="S::dortiz5@uc.cl::67932d60-7c8c-4bfe-ba26-74c2bd72e604" providerId="AD" clId="Web-{3680143B-E989-4D8D-5C37-4F9B5503AD70}" dt="2024-07-29T02:54:38.566" v="821"/>
          <ac:picMkLst>
            <pc:docMk/>
            <pc:sldMk cId="2942583908" sldId="280"/>
            <ac:picMk id="6" creationId="{9F63EFAC-A89F-CEEC-1BA1-AC38F397DE29}"/>
          </ac:picMkLst>
        </pc:picChg>
        <pc:picChg chg="del">
          <ac:chgData name="David Ortiz Puerta" userId="S::dortiz5@uc.cl::67932d60-7c8c-4bfe-ba26-74c2bd72e604" providerId="AD" clId="Web-{3680143B-E989-4D8D-5C37-4F9B5503AD70}" dt="2024-07-29T02:54:38.566" v="820"/>
          <ac:picMkLst>
            <pc:docMk/>
            <pc:sldMk cId="2942583908" sldId="280"/>
            <ac:picMk id="7" creationId="{D300DB6E-6879-C858-E7C6-3F48C3FCD40D}"/>
          </ac:picMkLst>
        </pc:picChg>
      </pc:sldChg>
    </pc:docChg>
  </pc:docChgLst>
  <pc:docChgLst>
    <pc:chgData name="David Ortiz Puerta" userId="S::dortiz5@uc.cl::67932d60-7c8c-4bfe-ba26-74c2bd72e604" providerId="AD" clId="Web-{D92CA70E-4B20-88E1-2763-1E86285D4063}"/>
    <pc:docChg chg="addSld modSld">
      <pc:chgData name="David Ortiz Puerta" userId="S::dortiz5@uc.cl::67932d60-7c8c-4bfe-ba26-74c2bd72e604" providerId="AD" clId="Web-{D92CA70E-4B20-88E1-2763-1E86285D4063}" dt="2024-07-29T12:59:17.859" v="70" actId="20577"/>
      <pc:docMkLst>
        <pc:docMk/>
      </pc:docMkLst>
      <pc:sldChg chg="delSp delAnim">
        <pc:chgData name="David Ortiz Puerta" userId="S::dortiz5@uc.cl::67932d60-7c8c-4bfe-ba26-74c2bd72e604" providerId="AD" clId="Web-{D92CA70E-4B20-88E1-2763-1E86285D4063}" dt="2024-07-29T12:39:52.439" v="9"/>
        <pc:sldMkLst>
          <pc:docMk/>
          <pc:sldMk cId="0" sldId="257"/>
        </pc:sldMkLst>
        <pc:spChg chg="del">
          <ac:chgData name="David Ortiz Puerta" userId="S::dortiz5@uc.cl::67932d60-7c8c-4bfe-ba26-74c2bd72e604" providerId="AD" clId="Web-{D92CA70E-4B20-88E1-2763-1E86285D4063}" dt="2024-07-29T12:39:52.439" v="9"/>
          <ac:spMkLst>
            <pc:docMk/>
            <pc:sldMk cId="0" sldId="257"/>
            <ac:spMk id="3" creationId="{1CB7FE0C-12D6-CDAE-758F-EC76A276CDDC}"/>
          </ac:spMkLst>
        </pc:spChg>
        <pc:spChg chg="del">
          <ac:chgData name="David Ortiz Puerta" userId="S::dortiz5@uc.cl::67932d60-7c8c-4bfe-ba26-74c2bd72e604" providerId="AD" clId="Web-{D92CA70E-4B20-88E1-2763-1E86285D4063}" dt="2024-07-29T12:39:49.611" v="8"/>
          <ac:spMkLst>
            <pc:docMk/>
            <pc:sldMk cId="0" sldId="257"/>
            <ac:spMk id="9" creationId="{F1B7B3EB-09E0-7217-C06A-8ACA47A41D34}"/>
          </ac:spMkLst>
        </pc:spChg>
      </pc:sldChg>
      <pc:sldChg chg="addSp delSp modSp">
        <pc:chgData name="David Ortiz Puerta" userId="S::dortiz5@uc.cl::67932d60-7c8c-4bfe-ba26-74c2bd72e604" providerId="AD" clId="Web-{D92CA70E-4B20-88E1-2763-1E86285D4063}" dt="2024-07-29T12:53:01.058" v="57" actId="1076"/>
        <pc:sldMkLst>
          <pc:docMk/>
          <pc:sldMk cId="2845014323" sldId="267"/>
        </pc:sldMkLst>
        <pc:spChg chg="add mod">
          <ac:chgData name="David Ortiz Puerta" userId="S::dortiz5@uc.cl::67932d60-7c8c-4bfe-ba26-74c2bd72e604" providerId="AD" clId="Web-{D92CA70E-4B20-88E1-2763-1E86285D4063}" dt="2024-07-29T12:52:40.714" v="53" actId="1076"/>
          <ac:spMkLst>
            <pc:docMk/>
            <pc:sldMk cId="2845014323" sldId="267"/>
            <ac:spMk id="3" creationId="{557E7AE4-2E4B-0D25-2D48-51167FBFB4B2}"/>
          </ac:spMkLst>
        </pc:spChg>
        <pc:spChg chg="add del">
          <ac:chgData name="David Ortiz Puerta" userId="S::dortiz5@uc.cl::67932d60-7c8c-4bfe-ba26-74c2bd72e604" providerId="AD" clId="Web-{D92CA70E-4B20-88E1-2763-1E86285D4063}" dt="2024-07-29T12:51:56.307" v="39"/>
          <ac:spMkLst>
            <pc:docMk/>
            <pc:sldMk cId="2845014323" sldId="267"/>
            <ac:spMk id="4" creationId="{1EF078EB-6A64-299B-B37E-F329C03E9B30}"/>
          </ac:spMkLst>
        </pc:spChg>
        <pc:spChg chg="add del mod">
          <ac:chgData name="David Ortiz Puerta" userId="S::dortiz5@uc.cl::67932d60-7c8c-4bfe-ba26-74c2bd72e604" providerId="AD" clId="Web-{D92CA70E-4B20-88E1-2763-1E86285D4063}" dt="2024-07-29T12:52:44.354" v="54"/>
          <ac:spMkLst>
            <pc:docMk/>
            <pc:sldMk cId="2845014323" sldId="267"/>
            <ac:spMk id="6" creationId="{55003133-D543-7F81-17C8-B8D1119D52EC}"/>
          </ac:spMkLst>
        </pc:spChg>
        <pc:spChg chg="add mod">
          <ac:chgData name="David Ortiz Puerta" userId="S::dortiz5@uc.cl::67932d60-7c8c-4bfe-ba26-74c2bd72e604" providerId="AD" clId="Web-{D92CA70E-4B20-88E1-2763-1E86285D4063}" dt="2024-07-29T12:53:01.058" v="57" actId="1076"/>
          <ac:spMkLst>
            <pc:docMk/>
            <pc:sldMk cId="2845014323" sldId="267"/>
            <ac:spMk id="10" creationId="{349C503C-E809-44D6-62C4-7FCB80AED2D1}"/>
          </ac:spMkLst>
        </pc:spChg>
        <pc:graphicFrameChg chg="mod modGraphic">
          <ac:chgData name="David Ortiz Puerta" userId="S::dortiz5@uc.cl::67932d60-7c8c-4bfe-ba26-74c2bd72e604" providerId="AD" clId="Web-{D92CA70E-4B20-88E1-2763-1E86285D4063}" dt="2024-07-29T12:52:52.104" v="55" actId="1076"/>
          <ac:graphicFrameMkLst>
            <pc:docMk/>
            <pc:sldMk cId="2845014323" sldId="267"/>
            <ac:graphicFrameMk id="8" creationId="{2F33F04C-74B9-8197-DAB4-D82DAB722232}"/>
          </ac:graphicFrameMkLst>
        </pc:graphicFrameChg>
        <pc:graphicFrameChg chg="mod">
          <ac:chgData name="David Ortiz Puerta" userId="S::dortiz5@uc.cl::67932d60-7c8c-4bfe-ba26-74c2bd72e604" providerId="AD" clId="Web-{D92CA70E-4B20-88E1-2763-1E86285D4063}" dt="2024-07-29T12:52:16.120" v="48" actId="1076"/>
          <ac:graphicFrameMkLst>
            <pc:docMk/>
            <pc:sldMk cId="2845014323" sldId="267"/>
            <ac:graphicFrameMk id="9" creationId="{E96A3836-7BD3-2E53-1A8B-2E470337A958}"/>
          </ac:graphicFrameMkLst>
        </pc:graphicFrameChg>
      </pc:sldChg>
      <pc:sldChg chg="modSp">
        <pc:chgData name="David Ortiz Puerta" userId="S::dortiz5@uc.cl::67932d60-7c8c-4bfe-ba26-74c2bd72e604" providerId="AD" clId="Web-{D92CA70E-4B20-88E1-2763-1E86285D4063}" dt="2024-07-29T12:59:17.859" v="70" actId="20577"/>
        <pc:sldMkLst>
          <pc:docMk/>
          <pc:sldMk cId="2013990852" sldId="274"/>
        </pc:sldMkLst>
        <pc:spChg chg="mod">
          <ac:chgData name="David Ortiz Puerta" userId="S::dortiz5@uc.cl::67932d60-7c8c-4bfe-ba26-74c2bd72e604" providerId="AD" clId="Web-{D92CA70E-4B20-88E1-2763-1E86285D4063}" dt="2024-07-29T12:59:17.859" v="70" actId="20577"/>
          <ac:spMkLst>
            <pc:docMk/>
            <pc:sldMk cId="2013990852" sldId="274"/>
            <ac:spMk id="5" creationId="{AD954FA3-DAFA-BE43-8FA8-1AEC24D5149F}"/>
          </ac:spMkLst>
        </pc:spChg>
      </pc:sldChg>
      <pc:sldChg chg="delSp modSp delAnim">
        <pc:chgData name="David Ortiz Puerta" userId="S::dortiz5@uc.cl::67932d60-7c8c-4bfe-ba26-74c2bd72e604" providerId="AD" clId="Web-{D92CA70E-4B20-88E1-2763-1E86285D4063}" dt="2024-07-29T12:40:17.861" v="15"/>
        <pc:sldMkLst>
          <pc:docMk/>
          <pc:sldMk cId="295832306" sldId="277"/>
        </pc:sldMkLst>
        <pc:spChg chg="mod">
          <ac:chgData name="David Ortiz Puerta" userId="S::dortiz5@uc.cl::67932d60-7c8c-4bfe-ba26-74c2bd72e604" providerId="AD" clId="Web-{D92CA70E-4B20-88E1-2763-1E86285D4063}" dt="2024-07-29T12:39:06.704" v="4" actId="20577"/>
          <ac:spMkLst>
            <pc:docMk/>
            <pc:sldMk cId="295832306" sldId="277"/>
            <ac:spMk id="5" creationId="{5BE17148-DC60-1FF9-9357-780714C319F5}"/>
          </ac:spMkLst>
        </pc:spChg>
        <pc:spChg chg="del">
          <ac:chgData name="David Ortiz Puerta" userId="S::dortiz5@uc.cl::67932d60-7c8c-4bfe-ba26-74c2bd72e604" providerId="AD" clId="Web-{D92CA70E-4B20-88E1-2763-1E86285D4063}" dt="2024-07-29T12:40:16.424" v="14"/>
          <ac:spMkLst>
            <pc:docMk/>
            <pc:sldMk cId="295832306" sldId="277"/>
            <ac:spMk id="6" creationId="{237B9B38-889E-6B58-2212-5FA99A9243C0}"/>
          </ac:spMkLst>
        </pc:spChg>
        <pc:spChg chg="del mod">
          <ac:chgData name="David Ortiz Puerta" userId="S::dortiz5@uc.cl::67932d60-7c8c-4bfe-ba26-74c2bd72e604" providerId="AD" clId="Web-{D92CA70E-4B20-88E1-2763-1E86285D4063}" dt="2024-07-29T12:40:17.861" v="15"/>
          <ac:spMkLst>
            <pc:docMk/>
            <pc:sldMk cId="295832306" sldId="277"/>
            <ac:spMk id="7" creationId="{AFD389E7-92ED-E235-6601-981F3D4613F0}"/>
          </ac:spMkLst>
        </pc:spChg>
      </pc:sldChg>
      <pc:sldChg chg="delSp modSp add replId delAnim">
        <pc:chgData name="David Ortiz Puerta" userId="S::dortiz5@uc.cl::67932d60-7c8c-4bfe-ba26-74c2bd72e604" providerId="AD" clId="Web-{D92CA70E-4B20-88E1-2763-1E86285D4063}" dt="2024-07-29T12:39:59.721" v="11"/>
        <pc:sldMkLst>
          <pc:docMk/>
          <pc:sldMk cId="3698951636" sldId="281"/>
        </pc:sldMkLst>
        <pc:spChg chg="del mod">
          <ac:chgData name="David Ortiz Puerta" userId="S::dortiz5@uc.cl::67932d60-7c8c-4bfe-ba26-74c2bd72e604" providerId="AD" clId="Web-{D92CA70E-4B20-88E1-2763-1E86285D4063}" dt="2024-07-29T12:39:59.721" v="11"/>
          <ac:spMkLst>
            <pc:docMk/>
            <pc:sldMk cId="3698951636" sldId="281"/>
            <ac:spMk id="3" creationId="{1CB7FE0C-12D6-CDAE-758F-EC76A276CDDC}"/>
          </ac:spMkLst>
        </pc:spChg>
      </pc:sldChg>
      <pc:sldChg chg="add replId">
        <pc:chgData name="David Ortiz Puerta" userId="S::dortiz5@uc.cl::67932d60-7c8c-4bfe-ba26-74c2bd72e604" providerId="AD" clId="Web-{D92CA70E-4B20-88E1-2763-1E86285D4063}" dt="2024-07-29T12:39:44.736" v="7"/>
        <pc:sldMkLst>
          <pc:docMk/>
          <pc:sldMk cId="795844977" sldId="282"/>
        </pc:sldMkLst>
      </pc:sldChg>
      <pc:sldChg chg="delSp modSp add replId delAnim">
        <pc:chgData name="David Ortiz Puerta" userId="S::dortiz5@uc.cl::67932d60-7c8c-4bfe-ba26-74c2bd72e604" providerId="AD" clId="Web-{D92CA70E-4B20-88E1-2763-1E86285D4063}" dt="2024-07-29T12:40:23.111" v="18"/>
        <pc:sldMkLst>
          <pc:docMk/>
          <pc:sldMk cId="3081838895" sldId="283"/>
        </pc:sldMkLst>
        <pc:spChg chg="del mod">
          <ac:chgData name="David Ortiz Puerta" userId="S::dortiz5@uc.cl::67932d60-7c8c-4bfe-ba26-74c2bd72e604" providerId="AD" clId="Web-{D92CA70E-4B20-88E1-2763-1E86285D4063}" dt="2024-07-29T12:40:23.111" v="18"/>
          <ac:spMkLst>
            <pc:docMk/>
            <pc:sldMk cId="3081838895" sldId="283"/>
            <ac:spMk id="7" creationId="{AFD389E7-92ED-E235-6601-981F3D4613F0}"/>
          </ac:spMkLst>
        </pc:spChg>
      </pc:sldChg>
      <pc:sldChg chg="add replId">
        <pc:chgData name="David Ortiz Puerta" userId="S::dortiz5@uc.cl::67932d60-7c8c-4bfe-ba26-74c2bd72e604" providerId="AD" clId="Web-{D92CA70E-4B20-88E1-2763-1E86285D4063}" dt="2024-07-29T12:40:12.846" v="13"/>
        <pc:sldMkLst>
          <pc:docMk/>
          <pc:sldMk cId="2691892826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0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1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2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BA5EE21E-F17C-45F1-88D9-3DE33FA3C5E0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6100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700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93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1270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299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9733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598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4425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742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4427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3038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145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761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8809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033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88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51340AA-E087-4C85-9E7B-1FDC9AEE141D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064973-74FF-4038-8935-62F623D52820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294CD37-25A5-401F-8659-8C7D409B9CB4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BAC17B-EBAF-47DF-9999-93A4CAF4D8EB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AC2D221-FBDF-4360-9218-B61BF7D4EBEC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2E44634-D5B2-40C6-BC84-1A166924504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E241FDA-D467-4AC7-BD5B-0C3BAB8F5FF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33CB1E0-84BB-4C3D-907F-32169D55C09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6A1634B-7E6B-4344-9380-B51EAAD2469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A6E7C6-A868-4B42-A120-4108AD07910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7D95BA-9C89-4057-8A4F-F07208FD7EE9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F3BD95-5863-443C-8367-75ADD5340C4B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BD29AF5-73FA-4DA6-969B-1F1D2057292D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0641C4-31E7-4146-8152-A3333F8FBE1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A0FC95-DA5D-4B40-A5CA-2277BE7AD7F5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ED6FEF-76FC-4185-A46E-4B642E288588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019637D-6D02-4817-8114-976A44D81DB8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B79BB14-EB70-4054-AA83-81C87B85E90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4B0E907-53DE-4AB9-AA13-E8ADCC5E790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943AC8-34D2-4EF5-9DE5-DCC27AF5914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5430952-2986-4B1A-98AF-E859ED688F0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68FB533-DC45-43CD-8F4D-AFA0CE504D03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555520F-EB98-4459-A2DA-AAA36B39441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65D4F53-74E6-42FB-8E4A-C3A13E548675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F6B8AE2-5D28-41FD-AF9C-733A7C493F2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39DF295-E5E6-43BE-A8DD-D086F92FFDD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5D07134-4D50-4579-BE8A-70093210FDC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D4F1139-06E2-4884-AA0A-4A91E8C0B759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C29502D-FE87-460C-BBCC-764AB6ABA70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E1DC5AF-490C-4992-BA67-1CEEBD2856C2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B00FAE-EAE3-4647-86AC-5FE9DC342C47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F42B142-081B-48D7-B246-2403DDD313C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0A99BD-49E6-4E7F-8A77-15BCE9680CB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1E82DCA-F429-4426-BF1D-0199CE30B2AD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833E472-2213-47EA-A2E6-28AFCD8EE90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2E76DFF-DC0D-404B-A6C0-EEF69BD625B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r>
              <a:rPr lang="en-US" sz="6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3AB1702-178D-49D6-80AA-7BFD884CAC9E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7" name="PlaceHolder 7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8" name="PlaceHolder 8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0E35360-FCD4-4BFF-ABD9-AA093E32E06C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8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9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0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DF86322-8DB0-4848-92BC-BE70C7819DCA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96;p2"/>
          <p:cNvPicPr/>
          <p:nvPr/>
        </p:nvPicPr>
        <p:blipFill>
          <a:blip r:embed="rId2"/>
          <a:stretch/>
        </p:blipFill>
        <p:spPr>
          <a:xfrm>
            <a:off x="3955320" y="5119560"/>
            <a:ext cx="3963960" cy="50940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97;p2"/>
          <p:cNvSpPr/>
          <p:nvPr/>
        </p:nvSpPr>
        <p:spPr>
          <a:xfrm>
            <a:off x="0" y="0"/>
            <a:ext cx="118080" cy="6857640"/>
          </a:xfrm>
          <a:prstGeom prst="rect">
            <a:avLst/>
          </a:prstGeom>
          <a:solidFill>
            <a:srgbClr val="2020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Google Shape;98;p2"/>
          <p:cNvSpPr/>
          <p:nvPr/>
        </p:nvSpPr>
        <p:spPr>
          <a:xfrm>
            <a:off x="1124640" y="1010520"/>
            <a:ext cx="97477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1" strike="noStrike" spc="-1">
                <a:solidFill>
                  <a:srgbClr val="202055"/>
                </a:solidFill>
                <a:latin typeface="Calibri"/>
                <a:ea typeface="Calibri"/>
              </a:rPr>
              <a:t>Simulating Blood Flow in the Pulmonary Artery using Physics-Informed Neural Networks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6" name="TextBox 1"/>
          <p:cNvSpPr/>
          <p:nvPr/>
        </p:nvSpPr>
        <p:spPr>
          <a:xfrm>
            <a:off x="4187880" y="2643480"/>
            <a:ext cx="3744720" cy="39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Calibri"/>
              </a:rPr>
              <a:t>David Ortiz-Puerta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3434040" y="3198240"/>
            <a:ext cx="511128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Millennium Institute for intelligent Healthcare Engineering, ihealth</a:t>
            </a:r>
            <a:br>
              <a:rPr sz="1400"/>
            </a:b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Pontifical Catholic University of Chile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38" name="TextBox 3"/>
          <p:cNvSpPr/>
          <p:nvPr/>
        </p:nvSpPr>
        <p:spPr>
          <a:xfrm>
            <a:off x="3443040" y="3885840"/>
            <a:ext cx="5111280" cy="3693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July 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Calibri"/>
              </a:rPr>
              <a:t>29th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2024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4" name="CuadroTexto 1">
            <a:extLst>
              <a:ext uri="{FF2B5EF4-FFF2-40B4-BE49-F238E27FC236}">
                <a16:creationId xmlns:a16="http://schemas.microsoft.com/office/drawing/2014/main" id="{628CE170-6A7C-4859-F998-5D47D0BD6011}"/>
              </a:ext>
            </a:extLst>
          </p:cNvPr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 err="1">
                <a:solidFill>
                  <a:srgbClr val="202055"/>
                </a:solidFill>
                <a:latin typeface="Calibri"/>
                <a:ea typeface="+mn-lt"/>
                <a:cs typeface="Calibri"/>
              </a:rPr>
              <a:t>Methodology</a:t>
            </a:r>
            <a:endParaRPr lang="es-ES" dirty="0" err="1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FAF85BF4-0EF3-75B9-CC02-48905A40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3" y="1573682"/>
            <a:ext cx="6096000" cy="4059026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81169CF7-ABDC-D3C4-5F2B-37919F98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68820"/>
            <a:ext cx="6096000" cy="405902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4B5DDB0-C874-F26F-76C7-379E63DA6290}"/>
              </a:ext>
            </a:extLst>
          </p:cNvPr>
          <p:cNvSpPr txBox="1"/>
          <p:nvPr/>
        </p:nvSpPr>
        <p:spPr>
          <a:xfrm>
            <a:off x="2885440" y="1046480"/>
            <a:ext cx="66954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b="1" dirty="0">
                <a:latin typeface="Calibri"/>
              </a:rPr>
              <a:t>Reference solution for </a:t>
            </a:r>
            <a:r>
              <a:rPr lang="da-DK" sz="2200" b="1" dirty="0" err="1">
                <a:latin typeface="Calibri"/>
              </a:rPr>
              <a:t>testing</a:t>
            </a:r>
            <a:r>
              <a:rPr lang="da-DK" sz="2200" b="1" dirty="0">
                <a:latin typeface="Calibri"/>
              </a:rPr>
              <a:t> and data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26A739A-6E39-95E7-B489-1F75B48FE1F2}"/>
              </a:ext>
            </a:extLst>
          </p:cNvPr>
          <p:cNvSpPr txBox="1"/>
          <p:nvPr/>
        </p:nvSpPr>
        <p:spPr>
          <a:xfrm>
            <a:off x="1290320" y="5628640"/>
            <a:ext cx="350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dirty="0" err="1">
                <a:latin typeface="Calibri"/>
                <a:cs typeface="Calibri"/>
              </a:rPr>
              <a:t>Velocity</a:t>
            </a:r>
            <a:endParaRPr lang="es-ES" dirty="0" err="1">
              <a:latin typeface="Calibri"/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FCBBCB-C26C-4192-8E51-873C498928B6}"/>
              </a:ext>
            </a:extLst>
          </p:cNvPr>
          <p:cNvSpPr txBox="1"/>
          <p:nvPr/>
        </p:nvSpPr>
        <p:spPr>
          <a:xfrm>
            <a:off x="7396479" y="5628639"/>
            <a:ext cx="350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dirty="0" err="1">
                <a:latin typeface="Calibri"/>
                <a:cs typeface="Calibri"/>
              </a:rPr>
              <a:t>Pressure</a:t>
            </a:r>
            <a:endParaRPr lang="es-ES" dirty="0" err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28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4" name="CuadroTexto 1">
            <a:extLst>
              <a:ext uri="{FF2B5EF4-FFF2-40B4-BE49-F238E27FC236}">
                <a16:creationId xmlns:a16="http://schemas.microsoft.com/office/drawing/2014/main" id="{628CE170-6A7C-4859-F998-5D47D0BD6011}"/>
              </a:ext>
            </a:extLst>
          </p:cNvPr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 err="1">
                <a:solidFill>
                  <a:srgbClr val="202055"/>
                </a:solidFill>
                <a:latin typeface="Calibri"/>
                <a:ea typeface="+mn-lt"/>
                <a:cs typeface="Calibri"/>
              </a:rPr>
              <a:t>Methodology</a:t>
            </a:r>
            <a:endParaRPr lang="es-ES" dirty="0" err="1"/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B70F2B81-D941-6356-67FB-3BDE35D9E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034" y="1715860"/>
            <a:ext cx="6096000" cy="37078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EEDFBEB-A63F-D446-4619-F22D9D55A555}"/>
              </a:ext>
            </a:extLst>
          </p:cNvPr>
          <p:cNvSpPr txBox="1"/>
          <p:nvPr/>
        </p:nvSpPr>
        <p:spPr>
          <a:xfrm>
            <a:off x="2746150" y="1144803"/>
            <a:ext cx="66954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b="1" dirty="0" err="1">
                <a:latin typeface="Calibri"/>
              </a:rPr>
              <a:t>Noisy</a:t>
            </a:r>
            <a:r>
              <a:rPr lang="da-DK" sz="2200" b="1" dirty="0">
                <a:latin typeface="Calibri"/>
              </a:rPr>
              <a:t> data: SNR 20dB</a:t>
            </a:r>
          </a:p>
        </p:txBody>
      </p:sp>
    </p:spTree>
    <p:extLst>
      <p:ext uri="{BB962C8B-B14F-4D97-AF65-F5344CB8AC3E}">
        <p14:creationId xmlns:p14="http://schemas.microsoft.com/office/powerpoint/2010/main" val="302194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141" name="CuadroTexto 1"/>
          <p:cNvSpPr/>
          <p:nvPr/>
        </p:nvSpPr>
        <p:spPr>
          <a:xfrm>
            <a:off x="483800" y="571603"/>
            <a:ext cx="6574688" cy="561692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2400" b="1" spc="-1" dirty="0">
                <a:solidFill>
                  <a:srgbClr val="202055"/>
                </a:solidFill>
                <a:latin typeface="Calibri"/>
              </a:rPr>
              <a:t>PINN </a:t>
            </a:r>
            <a:r>
              <a:rPr lang="da-DK" sz="2400" b="1" spc="-1" dirty="0" err="1">
                <a:solidFill>
                  <a:srgbClr val="202055"/>
                </a:solidFill>
                <a:latin typeface="Calibri"/>
              </a:rPr>
              <a:t>hyperparameter</a:t>
            </a:r>
            <a:r>
              <a:rPr lang="da-DK" sz="2400" b="1" spc="-1" dirty="0">
                <a:solidFill>
                  <a:srgbClr val="202055"/>
                </a:solidFill>
                <a:latin typeface="Calibri"/>
              </a:rPr>
              <a:t> </a:t>
            </a:r>
            <a:r>
              <a:rPr lang="da-DK" sz="2400" b="1" spc="-1" dirty="0" err="1">
                <a:solidFill>
                  <a:srgbClr val="202055"/>
                </a:solidFill>
                <a:latin typeface="Calibri"/>
              </a:rPr>
              <a:t>study</a:t>
            </a:r>
            <a:r>
              <a:rPr lang="da-DK" sz="2400" b="1" spc="-1" dirty="0">
                <a:solidFill>
                  <a:srgbClr val="202055"/>
                </a:solidFill>
                <a:latin typeface="Calibri"/>
              </a:rPr>
              <a:t>:</a:t>
            </a:r>
            <a:endParaRPr lang="es-ES" dirty="0"/>
          </a:p>
          <a:p>
            <a:pPr marL="457200" indent="-457200">
              <a:buAutoNum type="arabicPeriod"/>
            </a:pPr>
            <a:r>
              <a:rPr lang="da-DK" sz="2200" spc="-1" dirty="0">
                <a:latin typeface="Calibri"/>
              </a:rPr>
              <a:t>ANN: </a:t>
            </a:r>
            <a:endParaRPr lang="da-DK" sz="2200">
              <a:latin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da-DK" sz="2200" spc="-1" dirty="0" err="1">
                <a:latin typeface="Calibri"/>
              </a:rPr>
              <a:t>multi-layer</a:t>
            </a:r>
            <a:r>
              <a:rPr lang="da-DK" sz="2200" spc="-1" dirty="0">
                <a:latin typeface="Calibri"/>
              </a:rPr>
              <a:t> </a:t>
            </a:r>
            <a:r>
              <a:rPr lang="da-DK" sz="2200" spc="-1" dirty="0" err="1">
                <a:latin typeface="Calibri"/>
              </a:rPr>
              <a:t>perceptron</a:t>
            </a:r>
            <a:r>
              <a:rPr lang="da-DK" sz="2200" spc="-1" dirty="0">
                <a:latin typeface="Calibri"/>
              </a:rPr>
              <a:t> </a:t>
            </a:r>
            <a:r>
              <a:rPr lang="da-DK" sz="2200" b="1" spc="-1" dirty="0">
                <a:latin typeface="Calibri"/>
              </a:rPr>
              <a:t>(</a:t>
            </a:r>
            <a:r>
              <a:rPr lang="da-DK" sz="2200" b="1" spc="-1" dirty="0" err="1">
                <a:latin typeface="Calibri"/>
              </a:rPr>
              <a:t>mlp</a:t>
            </a:r>
            <a:r>
              <a:rPr lang="da-DK" sz="2200" b="1" spc="-1" dirty="0">
                <a:latin typeface="Calibri"/>
              </a:rPr>
              <a:t>)</a:t>
            </a:r>
            <a:r>
              <a:rPr lang="da-DK" sz="2200" spc="-1" dirty="0">
                <a:latin typeface="Calibri"/>
              </a:rPr>
              <a:t>, </a:t>
            </a:r>
            <a:endParaRPr lang="da-DK" sz="2200">
              <a:latin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da-DK" sz="2200" spc="-1" dirty="0" err="1">
                <a:latin typeface="Calibri"/>
              </a:rPr>
              <a:t>mlp</a:t>
            </a:r>
            <a:r>
              <a:rPr lang="da-DK" sz="2200" spc="-1" dirty="0">
                <a:latin typeface="Calibri"/>
              </a:rPr>
              <a:t> with </a:t>
            </a:r>
            <a:r>
              <a:rPr lang="da-DK" sz="2200" spc="-1" dirty="0" err="1">
                <a:latin typeface="Calibri"/>
              </a:rPr>
              <a:t>fourier</a:t>
            </a:r>
            <a:r>
              <a:rPr lang="da-DK" sz="2200" spc="-1" dirty="0">
                <a:latin typeface="Calibri"/>
              </a:rPr>
              <a:t> features </a:t>
            </a:r>
            <a:r>
              <a:rPr lang="da-DK" sz="2200" b="1" spc="-1" dirty="0">
                <a:latin typeface="Calibri"/>
              </a:rPr>
              <a:t>(</a:t>
            </a:r>
            <a:r>
              <a:rPr lang="da-DK" sz="2200" b="1" spc="-1" dirty="0" err="1">
                <a:latin typeface="Calibri"/>
              </a:rPr>
              <a:t>mlpff</a:t>
            </a:r>
            <a:r>
              <a:rPr lang="da-DK" sz="2200" b="1" spc="-1" dirty="0">
                <a:latin typeface="Calibri"/>
              </a:rPr>
              <a:t>)</a:t>
            </a:r>
            <a:r>
              <a:rPr lang="da-DK" sz="2200" spc="-1" dirty="0">
                <a:latin typeface="Calibri"/>
              </a:rPr>
              <a:t>, </a:t>
            </a:r>
            <a:endParaRPr lang="da-DK" sz="2200">
              <a:latin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da-DK" sz="2200" spc="-1" dirty="0" err="1">
                <a:latin typeface="Calibri"/>
              </a:rPr>
              <a:t>modified</a:t>
            </a:r>
            <a:r>
              <a:rPr lang="da-DK" sz="2200" spc="-1" dirty="0">
                <a:latin typeface="Calibri"/>
              </a:rPr>
              <a:t> </a:t>
            </a:r>
            <a:r>
              <a:rPr lang="da-DK" sz="2200" spc="-1" dirty="0" err="1">
                <a:latin typeface="Calibri"/>
              </a:rPr>
              <a:t>mlp</a:t>
            </a:r>
            <a:r>
              <a:rPr lang="da-DK" sz="2200" spc="-1" dirty="0">
                <a:latin typeface="Calibri"/>
              </a:rPr>
              <a:t> </a:t>
            </a:r>
            <a:r>
              <a:rPr lang="da-DK" sz="2200" b="1" spc="-1" dirty="0">
                <a:latin typeface="Calibri"/>
              </a:rPr>
              <a:t>(</a:t>
            </a:r>
            <a:r>
              <a:rPr lang="da-DK" sz="2200" b="1" spc="-1" dirty="0" err="1">
                <a:latin typeface="Calibri"/>
              </a:rPr>
              <a:t>modmlp</a:t>
            </a:r>
            <a:r>
              <a:rPr lang="da-DK" sz="2200" b="1" spc="-1" dirty="0">
                <a:latin typeface="Calibri"/>
              </a:rPr>
              <a:t>)</a:t>
            </a:r>
            <a:r>
              <a:rPr lang="da-DK" sz="2200" spc="-1" dirty="0">
                <a:latin typeface="Calibri"/>
              </a:rPr>
              <a:t>, </a:t>
            </a:r>
            <a:endParaRPr lang="da-DK" sz="2200">
              <a:latin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da-DK" sz="2200" spc="-1" dirty="0" err="1">
                <a:latin typeface="Calibri"/>
              </a:rPr>
              <a:t>modified</a:t>
            </a:r>
            <a:r>
              <a:rPr lang="da-DK" sz="2200" spc="-1" dirty="0">
                <a:latin typeface="Calibri"/>
              </a:rPr>
              <a:t> </a:t>
            </a:r>
            <a:r>
              <a:rPr lang="da-DK" sz="2200" spc="-1" dirty="0" err="1">
                <a:latin typeface="Calibri"/>
              </a:rPr>
              <a:t>mlp</a:t>
            </a:r>
            <a:r>
              <a:rPr lang="da-DK" sz="2200" spc="-1" dirty="0">
                <a:latin typeface="Calibri"/>
              </a:rPr>
              <a:t> with </a:t>
            </a:r>
            <a:r>
              <a:rPr lang="da-DK" sz="2200" spc="-1" dirty="0" err="1">
                <a:latin typeface="Calibri"/>
              </a:rPr>
              <a:t>fourier</a:t>
            </a:r>
            <a:r>
              <a:rPr lang="da-DK" sz="2200" spc="-1" dirty="0">
                <a:latin typeface="Calibri"/>
              </a:rPr>
              <a:t> features  </a:t>
            </a:r>
            <a:r>
              <a:rPr lang="da-DK" sz="2200" b="1" spc="-1" dirty="0">
                <a:latin typeface="Calibri"/>
              </a:rPr>
              <a:t>(</a:t>
            </a:r>
            <a:r>
              <a:rPr lang="da-DK" sz="2200" b="1" spc="-1" dirty="0" err="1">
                <a:latin typeface="Calibri"/>
              </a:rPr>
              <a:t>modmlpff</a:t>
            </a:r>
            <a:r>
              <a:rPr lang="da-DK" sz="2200" b="1" spc="-1" dirty="0">
                <a:latin typeface="Calibri"/>
              </a:rPr>
              <a:t>)</a:t>
            </a:r>
          </a:p>
          <a:p>
            <a:pPr marL="457200" indent="-457200">
              <a:buAutoNum type="arabicPeriod"/>
            </a:pPr>
            <a:r>
              <a:rPr lang="da-DK" sz="2200" spc="-1" dirty="0" err="1">
                <a:latin typeface="Calibri"/>
              </a:rPr>
              <a:t>Activation</a:t>
            </a:r>
            <a:r>
              <a:rPr lang="da-DK" sz="2200" spc="-1" dirty="0">
                <a:latin typeface="Calibri"/>
              </a:rPr>
              <a:t> </a:t>
            </a:r>
            <a:r>
              <a:rPr lang="da-DK" sz="2200" spc="-1" dirty="0" err="1">
                <a:latin typeface="Calibri"/>
              </a:rPr>
              <a:t>functions</a:t>
            </a:r>
            <a:r>
              <a:rPr lang="da-DK" sz="2200" spc="-1" dirty="0">
                <a:latin typeface="Calibri"/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da-DK" sz="2200" spc="-1" dirty="0" err="1">
                <a:latin typeface="Calibri"/>
              </a:rPr>
              <a:t>Tanh</a:t>
            </a:r>
            <a:endParaRPr lang="da-DK" sz="2200" spc="-1" dirty="0">
              <a:latin typeface="Calibri"/>
            </a:endParaRPr>
          </a:p>
          <a:p>
            <a:pPr marL="914400" lvl="1" indent="-457200">
              <a:buFont typeface="Arial"/>
              <a:buChar char="•"/>
            </a:pPr>
            <a:r>
              <a:rPr lang="da-DK" sz="2200" spc="-1" dirty="0" err="1">
                <a:latin typeface="Calibri"/>
              </a:rPr>
              <a:t>Swish</a:t>
            </a:r>
            <a:endParaRPr lang="da-DK" sz="2200" spc="-1" dirty="0">
              <a:latin typeface="Calibri"/>
            </a:endParaRPr>
          </a:p>
          <a:p>
            <a:pPr marL="914400" lvl="1" indent="-457200">
              <a:buFont typeface="Arial"/>
              <a:buChar char="•"/>
            </a:pPr>
            <a:r>
              <a:rPr lang="da-DK" sz="2200" spc="-1" dirty="0" err="1">
                <a:latin typeface="Calibri"/>
              </a:rPr>
              <a:t>Gelu</a:t>
            </a:r>
            <a:endParaRPr lang="da-DK" sz="2200" spc="-1" dirty="0">
              <a:latin typeface="Calibri"/>
            </a:endParaRPr>
          </a:p>
          <a:p>
            <a:pPr marL="914400" lvl="1" indent="-457200">
              <a:buFont typeface="Arial"/>
              <a:buChar char="•"/>
            </a:pPr>
            <a:r>
              <a:rPr lang="da-DK" sz="2200" spc="-1" dirty="0" err="1">
                <a:latin typeface="Calibri"/>
              </a:rPr>
              <a:t>Softplus</a:t>
            </a:r>
            <a:endParaRPr lang="da-DK" sz="2200" spc="-1" dirty="0">
              <a:latin typeface="Calibri"/>
            </a:endParaRPr>
          </a:p>
          <a:p>
            <a:pPr marL="457200" indent="-457200">
              <a:buAutoNum type="arabicPeriod"/>
            </a:pPr>
            <a:r>
              <a:rPr lang="da-DK" sz="2200" spc="-1" dirty="0">
                <a:latin typeface="Calibri"/>
              </a:rPr>
              <a:t>Hidden </a:t>
            </a:r>
            <a:r>
              <a:rPr lang="da-DK" sz="2200" spc="-1" dirty="0" err="1">
                <a:latin typeface="Calibri"/>
              </a:rPr>
              <a:t>layers</a:t>
            </a:r>
            <a:r>
              <a:rPr lang="da-DK" sz="2200" spc="-1" dirty="0">
                <a:latin typeface="Calibri"/>
              </a:rPr>
              <a:t>: 1-8</a:t>
            </a:r>
          </a:p>
          <a:p>
            <a:pPr marL="457200" indent="-457200">
              <a:buAutoNum type="arabicPeriod"/>
            </a:pPr>
            <a:r>
              <a:rPr lang="da-DK" sz="2200" spc="-1" dirty="0">
                <a:latin typeface="Calibri"/>
              </a:rPr>
              <a:t>Neuron units (per </a:t>
            </a:r>
            <a:r>
              <a:rPr lang="da-DK" sz="2200" spc="-1" dirty="0" err="1">
                <a:latin typeface="Calibri"/>
              </a:rPr>
              <a:t>layer</a:t>
            </a:r>
            <a:r>
              <a:rPr lang="da-DK" sz="2200" spc="-1" dirty="0">
                <a:latin typeface="Calibri"/>
              </a:rPr>
              <a:t>): 10-700</a:t>
            </a:r>
          </a:p>
          <a:p>
            <a:pPr marL="457200" indent="-457200">
              <a:buAutoNum type="arabicPeriod"/>
            </a:pPr>
            <a:r>
              <a:rPr lang="da-DK" sz="2200" spc="-1" dirty="0">
                <a:latin typeface="Calibri"/>
              </a:rPr>
              <a:t>Learning rate: 1e-1 - 1e-5</a:t>
            </a:r>
          </a:p>
          <a:p>
            <a:pPr marL="457200" indent="-457200">
              <a:buAutoNum type="arabicPeriod"/>
            </a:pPr>
            <a:r>
              <a:rPr lang="da-DK" sz="2200" spc="-1" dirty="0" err="1">
                <a:latin typeface="Calibri"/>
              </a:rPr>
              <a:t>Fourier</a:t>
            </a:r>
            <a:r>
              <a:rPr lang="da-DK" sz="2200" spc="-1" dirty="0">
                <a:latin typeface="Calibri"/>
              </a:rPr>
              <a:t> features: sigma 1-2, </a:t>
            </a:r>
            <a:r>
              <a:rPr lang="da-DK" sz="2200" spc="-1" dirty="0" err="1">
                <a:latin typeface="Calibri"/>
              </a:rPr>
              <a:t>fourier</a:t>
            </a:r>
            <a:r>
              <a:rPr lang="da-DK" sz="2200" spc="-1" dirty="0">
                <a:latin typeface="Calibri"/>
              </a:rPr>
              <a:t> features 10-256</a:t>
            </a:r>
          </a:p>
          <a:p>
            <a:pPr marL="457200" indent="-457200">
              <a:buAutoNum type="arabicPeriod"/>
            </a:pPr>
            <a:endParaRPr lang="da-DK" sz="2200" spc="-1" dirty="0">
              <a:latin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B9A3E33-B8AA-406B-5694-9FE49EB9731B}"/>
              </a:ext>
            </a:extLst>
          </p:cNvPr>
          <p:cNvSpPr txBox="1"/>
          <p:nvPr/>
        </p:nvSpPr>
        <p:spPr>
          <a:xfrm>
            <a:off x="7795846" y="3038230"/>
            <a:ext cx="39155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b="1" err="1">
                <a:ea typeface="+mn-lt"/>
                <a:cs typeface="+mn-lt"/>
              </a:rPr>
              <a:t>Main</a:t>
            </a:r>
            <a:r>
              <a:rPr lang="es-ES" sz="2400" b="1" dirty="0">
                <a:ea typeface="+mn-lt"/>
                <a:cs typeface="+mn-lt"/>
              </a:rPr>
              <a:t> </a:t>
            </a:r>
            <a:r>
              <a:rPr lang="es-ES" sz="2400" b="1" err="1">
                <a:ea typeface="+mn-lt"/>
                <a:cs typeface="+mn-lt"/>
              </a:rPr>
              <a:t>objective</a:t>
            </a:r>
            <a:r>
              <a:rPr lang="es-ES" sz="2400" b="1" dirty="0">
                <a:ea typeface="+mn-lt"/>
                <a:cs typeface="+mn-lt"/>
              </a:rPr>
              <a:t>: </a:t>
            </a:r>
          </a:p>
          <a:p>
            <a:pPr algn="ctr"/>
            <a:r>
              <a:rPr lang="es-ES" sz="2400" dirty="0" err="1">
                <a:ea typeface="+mn-lt"/>
                <a:cs typeface="+mn-lt"/>
              </a:rPr>
              <a:t>to</a:t>
            </a:r>
            <a:r>
              <a:rPr lang="es-ES" sz="2400" dirty="0">
                <a:ea typeface="+mn-lt"/>
                <a:cs typeface="+mn-lt"/>
              </a:rPr>
              <a:t> </a:t>
            </a:r>
            <a:r>
              <a:rPr lang="es-ES" sz="2400" dirty="0" err="1">
                <a:ea typeface="+mn-lt"/>
                <a:cs typeface="+mn-lt"/>
              </a:rPr>
              <a:t>minimize</a:t>
            </a:r>
            <a:r>
              <a:rPr lang="es-ES" sz="2400" dirty="0">
                <a:ea typeface="+mn-lt"/>
                <a:cs typeface="+mn-lt"/>
              </a:rPr>
              <a:t> relative error</a:t>
            </a:r>
          </a:p>
        </p:txBody>
      </p:sp>
    </p:spTree>
    <p:extLst>
      <p:ext uri="{BB962C8B-B14F-4D97-AF65-F5344CB8AC3E}">
        <p14:creationId xmlns:p14="http://schemas.microsoft.com/office/powerpoint/2010/main" val="1380991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5" name="Imagen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54BF0499-9631-38CB-5679-2B4B2C428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9" y="698625"/>
            <a:ext cx="5486400" cy="4114800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5AE91A27-7429-3C2F-C64D-2390AE903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079" y="702026"/>
            <a:ext cx="6422571" cy="4112111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2F33F04C-74B9-8197-DAB4-D82DAB722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666651"/>
              </p:ext>
            </p:extLst>
          </p:nvPr>
        </p:nvGraphicFramePr>
        <p:xfrm>
          <a:off x="5683316" y="5066270"/>
          <a:ext cx="5779495" cy="1375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5899">
                  <a:extLst>
                    <a:ext uri="{9D8B030D-6E8A-4147-A177-3AD203B41FA5}">
                      <a16:colId xmlns:a16="http://schemas.microsoft.com/office/drawing/2014/main" val="3301111379"/>
                    </a:ext>
                  </a:extLst>
                </a:gridCol>
                <a:gridCol w="1155899">
                  <a:extLst>
                    <a:ext uri="{9D8B030D-6E8A-4147-A177-3AD203B41FA5}">
                      <a16:colId xmlns:a16="http://schemas.microsoft.com/office/drawing/2014/main" val="951115995"/>
                    </a:ext>
                  </a:extLst>
                </a:gridCol>
                <a:gridCol w="1155899">
                  <a:extLst>
                    <a:ext uri="{9D8B030D-6E8A-4147-A177-3AD203B41FA5}">
                      <a16:colId xmlns:a16="http://schemas.microsoft.com/office/drawing/2014/main" val="2356874016"/>
                    </a:ext>
                  </a:extLst>
                </a:gridCol>
                <a:gridCol w="1155899">
                  <a:extLst>
                    <a:ext uri="{9D8B030D-6E8A-4147-A177-3AD203B41FA5}">
                      <a16:colId xmlns:a16="http://schemas.microsoft.com/office/drawing/2014/main" val="3024870669"/>
                    </a:ext>
                  </a:extLst>
                </a:gridCol>
                <a:gridCol w="1155899">
                  <a:extLst>
                    <a:ext uri="{9D8B030D-6E8A-4147-A177-3AD203B41FA5}">
                      <a16:colId xmlns:a16="http://schemas.microsoft.com/office/drawing/2014/main" val="2288537838"/>
                    </a:ext>
                  </a:extLst>
                </a:gridCol>
              </a:tblGrid>
              <a:tr h="254971">
                <a:tc>
                  <a:txBody>
                    <a:bodyPr/>
                    <a:lstStyle/>
                    <a:p>
                      <a:pPr algn="ctr"/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Mlp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Mlpff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Modmlp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Modmlpff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81824"/>
                  </a:ext>
                </a:extLst>
              </a:tr>
              <a:tr h="2549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dirty="0" err="1"/>
                        <a:t>tanh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041014"/>
                  </a:ext>
                </a:extLst>
              </a:tr>
              <a:tr h="254971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swish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904086"/>
                  </a:ext>
                </a:extLst>
              </a:tr>
              <a:tr h="254971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gelu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11760"/>
                  </a:ext>
                </a:extLst>
              </a:tr>
              <a:tr h="278027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softplus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881397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96A3836-7BD3-2E53-1A8B-2E470337A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238226"/>
              </p:ext>
            </p:extLst>
          </p:nvPr>
        </p:nvGraphicFramePr>
        <p:xfrm>
          <a:off x="1846924" y="5233912"/>
          <a:ext cx="2175382" cy="1204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7691">
                  <a:extLst>
                    <a:ext uri="{9D8B030D-6E8A-4147-A177-3AD203B41FA5}">
                      <a16:colId xmlns:a16="http://schemas.microsoft.com/office/drawing/2014/main" val="3687633370"/>
                    </a:ext>
                  </a:extLst>
                </a:gridCol>
                <a:gridCol w="1087691">
                  <a:extLst>
                    <a:ext uri="{9D8B030D-6E8A-4147-A177-3AD203B41FA5}">
                      <a16:colId xmlns:a16="http://schemas.microsoft.com/office/drawing/2014/main" val="3620171144"/>
                    </a:ext>
                  </a:extLst>
                </a:gridCol>
              </a:tblGrid>
              <a:tr h="3011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dirty="0" err="1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99967"/>
                  </a:ext>
                </a:extLst>
              </a:tr>
              <a:tr h="3011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dirty="0" err="1"/>
                        <a:t>Mlpff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74591"/>
                  </a:ext>
                </a:extLst>
              </a:tr>
              <a:tr h="3011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dirty="0" err="1"/>
                        <a:t>Modmlp</a:t>
                      </a:r>
                      <a:endParaRPr lang="es-E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850649"/>
                  </a:ext>
                </a:extLst>
              </a:tr>
              <a:tr h="3011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dirty="0" err="1"/>
                        <a:t>Modmlpff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395850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557E7AE4-2E4B-0D25-2D48-51167FBFB4B2}"/>
              </a:ext>
            </a:extLst>
          </p:cNvPr>
          <p:cNvSpPr txBox="1"/>
          <p:nvPr/>
        </p:nvSpPr>
        <p:spPr>
          <a:xfrm>
            <a:off x="1184421" y="4883443"/>
            <a:ext cx="350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dirty="0" err="1">
                <a:latin typeface="Calibri"/>
              </a:rPr>
              <a:t>Failed</a:t>
            </a:r>
            <a:r>
              <a:rPr lang="da-DK" dirty="0">
                <a:latin typeface="Calibri"/>
              </a:rPr>
              <a:t> cases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49C503C-E809-44D6-62C4-7FCB80AED2D1}"/>
              </a:ext>
            </a:extLst>
          </p:cNvPr>
          <p:cNvSpPr txBox="1"/>
          <p:nvPr/>
        </p:nvSpPr>
        <p:spPr>
          <a:xfrm>
            <a:off x="6752882" y="4697827"/>
            <a:ext cx="350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dirty="0" err="1">
                <a:latin typeface="Calibri"/>
              </a:rPr>
              <a:t>Failed</a:t>
            </a:r>
            <a:r>
              <a:rPr lang="da-DK" dirty="0">
                <a:latin typeface="Calibri"/>
              </a:rPr>
              <a:t> cases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501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3" name="Imagen 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2A1C7149-DE27-C8C3-95FD-E715F5A65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216" y="707081"/>
            <a:ext cx="8515864" cy="566008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BF610E-20CA-BFF5-13BE-DABA1EC66B0E}"/>
              </a:ext>
            </a:extLst>
          </p:cNvPr>
          <p:cNvSpPr txBox="1"/>
          <p:nvPr/>
        </p:nvSpPr>
        <p:spPr>
          <a:xfrm>
            <a:off x="2746150" y="269533"/>
            <a:ext cx="66954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b="1" dirty="0">
                <a:latin typeface="Calibri"/>
              </a:rPr>
              <a:t>Hidden </a:t>
            </a:r>
            <a:r>
              <a:rPr lang="da-DK" sz="2200" b="1" dirty="0" err="1">
                <a:latin typeface="Calibri"/>
              </a:rPr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270796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01DC56E-9249-2B5D-2752-C0ABE4D2BDBF}"/>
              </a:ext>
            </a:extLst>
          </p:cNvPr>
          <p:cNvGrpSpPr/>
          <p:nvPr/>
        </p:nvGrpSpPr>
        <p:grpSpPr>
          <a:xfrm>
            <a:off x="1791929" y="368232"/>
            <a:ext cx="8599608" cy="6493318"/>
            <a:chOff x="177800" y="56877"/>
            <a:chExt cx="10967543" cy="8230351"/>
          </a:xfrm>
        </p:grpSpPr>
        <p:pic>
          <p:nvPicPr>
            <p:cNvPr id="9" name="Imagen 8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6CDF6084-A5E7-3DC0-20B9-47CC6F16D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800" y="59267"/>
              <a:ext cx="5486400" cy="4114800"/>
            </a:xfrm>
            <a:prstGeom prst="rect">
              <a:avLst/>
            </a:prstGeom>
          </p:spPr>
        </p:pic>
        <p:pic>
          <p:nvPicPr>
            <p:cNvPr id="10" name="Imagen 9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A0362EE8-EE6F-3FF3-A0BA-59612D46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8943" y="56877"/>
              <a:ext cx="5486400" cy="4114800"/>
            </a:xfrm>
            <a:prstGeom prst="rect">
              <a:avLst/>
            </a:prstGeom>
          </p:spPr>
        </p:pic>
        <p:pic>
          <p:nvPicPr>
            <p:cNvPr id="11" name="Imagen 10" descr="Gráfico&#10;&#10;Descripción generada automáticamente">
              <a:extLst>
                <a:ext uri="{FF2B5EF4-FFF2-40B4-BE49-F238E27FC236}">
                  <a16:creationId xmlns:a16="http://schemas.microsoft.com/office/drawing/2014/main" id="{23B833D3-A123-09D6-6A54-EA87EDD26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00" y="4169697"/>
              <a:ext cx="5486400" cy="4114800"/>
            </a:xfrm>
            <a:prstGeom prst="rect">
              <a:avLst/>
            </a:prstGeom>
          </p:spPr>
        </p:pic>
        <p:pic>
          <p:nvPicPr>
            <p:cNvPr id="12" name="Imagen 11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C6683C77-43C2-4392-D28B-72A962735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797" y="4172428"/>
              <a:ext cx="5486400" cy="411480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051DB0D-D5D3-8A54-B76E-1B3B7D869C28}"/>
              </a:ext>
            </a:extLst>
          </p:cNvPr>
          <p:cNvSpPr txBox="1"/>
          <p:nvPr/>
        </p:nvSpPr>
        <p:spPr>
          <a:xfrm>
            <a:off x="2746150" y="-854"/>
            <a:ext cx="66954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b="1" dirty="0">
                <a:latin typeface="Calibri"/>
              </a:rPr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410990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4B2C7E4-6E71-A7BE-5B8A-929705FBA92B}"/>
              </a:ext>
            </a:extLst>
          </p:cNvPr>
          <p:cNvGrpSpPr/>
          <p:nvPr/>
        </p:nvGrpSpPr>
        <p:grpSpPr>
          <a:xfrm>
            <a:off x="1860549" y="477716"/>
            <a:ext cx="8474157" cy="6382076"/>
            <a:chOff x="610088" y="-977"/>
            <a:chExt cx="10975080" cy="8228460"/>
          </a:xfrm>
        </p:grpSpPr>
        <p:pic>
          <p:nvPicPr>
            <p:cNvPr id="7" name="Imagen 6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D8E85061-A37B-9AB7-F1E1-5EE4D39F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088" y="-977"/>
              <a:ext cx="5486400" cy="4114800"/>
            </a:xfrm>
            <a:prstGeom prst="rect">
              <a:avLst/>
            </a:prstGeom>
          </p:spPr>
        </p:pic>
        <p:pic>
          <p:nvPicPr>
            <p:cNvPr id="8" name="Imagen 7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8EDF0A0A-4E43-731F-2280-9F7EE7532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4697" y="-163"/>
              <a:ext cx="5486400" cy="4114800"/>
            </a:xfrm>
            <a:prstGeom prst="rect">
              <a:avLst/>
            </a:prstGeom>
          </p:spPr>
        </p:pic>
        <p:pic>
          <p:nvPicPr>
            <p:cNvPr id="9" name="Imagen 8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1CE7216B-4161-4AA2-049C-BDCBBD7B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717" y="4112683"/>
              <a:ext cx="5486400" cy="4114800"/>
            </a:xfrm>
            <a:prstGeom prst="rect">
              <a:avLst/>
            </a:prstGeom>
          </p:spPr>
        </p:pic>
        <p:pic>
          <p:nvPicPr>
            <p:cNvPr id="10" name="Imagen 9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0DF34478-C7D7-EDFD-BB60-610904689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768" y="4109427"/>
              <a:ext cx="5486400" cy="41148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0118DBE-5F66-07B1-68E4-7257716E9C5E}"/>
              </a:ext>
            </a:extLst>
          </p:cNvPr>
          <p:cNvSpPr txBox="1"/>
          <p:nvPr/>
        </p:nvSpPr>
        <p:spPr>
          <a:xfrm>
            <a:off x="2394458" y="47992"/>
            <a:ext cx="66954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b="1" dirty="0">
                <a:latin typeface="Calibri"/>
              </a:rPr>
              <a:t>Neuron units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3927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5477E34-3EA5-A790-6400-D93CE22DA073}"/>
              </a:ext>
            </a:extLst>
          </p:cNvPr>
          <p:cNvGrpSpPr/>
          <p:nvPr/>
        </p:nvGrpSpPr>
        <p:grpSpPr>
          <a:xfrm>
            <a:off x="1974525" y="344203"/>
            <a:ext cx="8236438" cy="3082518"/>
            <a:chOff x="606832" y="1155049"/>
            <a:chExt cx="10971823" cy="4118056"/>
          </a:xfrm>
        </p:grpSpPr>
        <p:pic>
          <p:nvPicPr>
            <p:cNvPr id="2" name="Imagen 1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BA07E208-E69B-2F91-54C2-A8386D67D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832" y="1155049"/>
              <a:ext cx="5486400" cy="4114800"/>
            </a:xfrm>
            <a:prstGeom prst="rect">
              <a:avLst/>
            </a:prstGeom>
          </p:spPr>
        </p:pic>
        <p:pic>
          <p:nvPicPr>
            <p:cNvPr id="3" name="Imagen 2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1116A468-6B05-F815-57B7-41AB460B5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2255" y="1158305"/>
              <a:ext cx="5486400" cy="4114800"/>
            </a:xfrm>
            <a:prstGeom prst="rect">
              <a:avLst/>
            </a:prstGeom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D33C970-71B9-E050-C989-CB248EBEBBB5}"/>
              </a:ext>
            </a:extLst>
          </p:cNvPr>
          <p:cNvGrpSpPr/>
          <p:nvPr/>
        </p:nvGrpSpPr>
        <p:grpSpPr>
          <a:xfrm>
            <a:off x="1979409" y="3635619"/>
            <a:ext cx="8242137" cy="3082518"/>
            <a:chOff x="347948" y="3625850"/>
            <a:chExt cx="10967752" cy="4118056"/>
          </a:xfrm>
        </p:grpSpPr>
        <p:pic>
          <p:nvPicPr>
            <p:cNvPr id="5" name="Imagen 4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A14252A4-8B56-7DA8-A726-253869604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948" y="3629106"/>
              <a:ext cx="5486400" cy="4114800"/>
            </a:xfrm>
            <a:prstGeom prst="rect">
              <a:avLst/>
            </a:prstGeom>
          </p:spPr>
        </p:pic>
        <p:pic>
          <p:nvPicPr>
            <p:cNvPr id="6" name="Imagen 5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FD433D8A-9086-F088-F090-4A19C09CC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29300" y="3625850"/>
              <a:ext cx="5486400" cy="4114800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FBA9343-5340-CF1A-F84F-FF6B53344B99}"/>
              </a:ext>
            </a:extLst>
          </p:cNvPr>
          <p:cNvSpPr txBox="1"/>
          <p:nvPr/>
        </p:nvSpPr>
        <p:spPr>
          <a:xfrm>
            <a:off x="-2333850" y="1669684"/>
            <a:ext cx="66954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b="1" dirty="0">
                <a:latin typeface="Calibri"/>
              </a:rPr>
              <a:t>Sigma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ED47F51-77DF-DD6D-3E29-73022A746A14}"/>
              </a:ext>
            </a:extLst>
          </p:cNvPr>
          <p:cNvSpPr txBox="1"/>
          <p:nvPr/>
        </p:nvSpPr>
        <p:spPr>
          <a:xfrm>
            <a:off x="-2333849" y="4844684"/>
            <a:ext cx="66954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b="1" dirty="0">
                <a:latin typeface="Calibri"/>
              </a:rPr>
              <a:t>N. features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628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0DB903D6-13B7-D9BB-3B05-145BBBEDEFF3}"/>
              </a:ext>
            </a:extLst>
          </p:cNvPr>
          <p:cNvSpPr/>
          <p:nvPr/>
        </p:nvSpPr>
        <p:spPr>
          <a:xfrm>
            <a:off x="991800" y="2818841"/>
            <a:ext cx="9358920" cy="27129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1440" tIns="45720" rIns="91440" bIns="45720" numCol="1" spcCol="0" anchor="t">
            <a:spAutoFit/>
          </a:bodyPr>
          <a:lstStyle/>
          <a:p>
            <a:r>
              <a:rPr lang="da-DK" sz="2400" b="1" spc="-1" dirty="0" err="1">
                <a:solidFill>
                  <a:srgbClr val="202055"/>
                </a:solidFill>
                <a:latin typeface="Calibri"/>
              </a:rPr>
              <a:t>Some</a:t>
            </a:r>
            <a:r>
              <a:rPr lang="da-DK" sz="2400" b="1" spc="-1" dirty="0">
                <a:solidFill>
                  <a:srgbClr val="202055"/>
                </a:solidFill>
                <a:latin typeface="Calibri"/>
              </a:rPr>
              <a:t> </a:t>
            </a:r>
            <a:r>
              <a:rPr lang="da-DK" sz="2400" b="1" spc="-1" dirty="0" err="1">
                <a:solidFill>
                  <a:srgbClr val="202055"/>
                </a:solidFill>
                <a:latin typeface="Calibri"/>
              </a:rPr>
              <a:t>conclusions</a:t>
            </a:r>
            <a:r>
              <a:rPr lang="da-DK" sz="2400" b="1" spc="-1" dirty="0">
                <a:solidFill>
                  <a:srgbClr val="202055"/>
                </a:solidFill>
                <a:latin typeface="Calibri"/>
              </a:rPr>
              <a:t> </a:t>
            </a:r>
            <a:endParaRPr lang="es-ES" dirty="0"/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es-ES" sz="2000" spc="-1" dirty="0" err="1">
                <a:ea typeface="+mn-lt"/>
                <a:cs typeface="+mn-lt"/>
              </a:rPr>
              <a:t>Efficiency</a:t>
            </a:r>
            <a:r>
              <a:rPr lang="es-ES" sz="2000" spc="-1" dirty="0">
                <a:ea typeface="+mn-lt"/>
                <a:cs typeface="+mn-lt"/>
              </a:rPr>
              <a:t> </a:t>
            </a:r>
            <a:r>
              <a:rPr lang="es-ES" sz="2000" spc="-1" dirty="0" err="1">
                <a:ea typeface="+mn-lt"/>
                <a:cs typeface="+mn-lt"/>
              </a:rPr>
              <a:t>of</a:t>
            </a:r>
            <a:r>
              <a:rPr lang="es-ES" sz="2000" spc="-1" dirty="0">
                <a:ea typeface="+mn-lt"/>
                <a:cs typeface="+mn-lt"/>
              </a:rPr>
              <a:t> Fourier </a:t>
            </a:r>
            <a:r>
              <a:rPr lang="es-ES" sz="2000" spc="-1" dirty="0" err="1">
                <a:ea typeface="+mn-lt"/>
                <a:cs typeface="+mn-lt"/>
              </a:rPr>
              <a:t>Features</a:t>
            </a:r>
            <a:r>
              <a:rPr lang="es-ES" sz="2000" spc="-1" dirty="0">
                <a:ea typeface="+mn-lt"/>
                <a:cs typeface="+mn-lt"/>
              </a:rPr>
              <a:t> in Neural Networks</a:t>
            </a:r>
            <a:endParaRPr lang="es-ES" sz="2000" spc="-1" dirty="0"/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es-ES" sz="2000" spc="-1" dirty="0">
                <a:ea typeface="+mn-lt"/>
                <a:cs typeface="+mn-lt"/>
              </a:rPr>
              <a:t>MLP "</a:t>
            </a:r>
            <a:r>
              <a:rPr lang="es-ES" sz="2000" spc="-1" dirty="0" err="1">
                <a:ea typeface="+mn-lt"/>
                <a:cs typeface="+mn-lt"/>
              </a:rPr>
              <a:t>outperforms</a:t>
            </a:r>
            <a:r>
              <a:rPr lang="es-ES" sz="2000" spc="-1" dirty="0">
                <a:ea typeface="+mn-lt"/>
                <a:cs typeface="+mn-lt"/>
              </a:rPr>
              <a:t>" </a:t>
            </a:r>
            <a:r>
              <a:rPr lang="es-ES" sz="2000" spc="-1" dirty="0" err="1">
                <a:ea typeface="+mn-lt"/>
                <a:cs typeface="+mn-lt"/>
              </a:rPr>
              <a:t>the</a:t>
            </a:r>
            <a:r>
              <a:rPr lang="es-ES" sz="2000" spc="-1" dirty="0">
                <a:ea typeface="+mn-lt"/>
                <a:cs typeface="+mn-lt"/>
              </a:rPr>
              <a:t> </a:t>
            </a:r>
            <a:r>
              <a:rPr lang="es-ES" sz="2000" spc="-1" dirty="0" err="1">
                <a:ea typeface="+mn-lt"/>
                <a:cs typeface="+mn-lt"/>
              </a:rPr>
              <a:t>modMLP</a:t>
            </a:r>
            <a:endParaRPr lang="es-ES" sz="2000" spc="-1" dirty="0" err="1"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es-ES" sz="2000" spc="-1" dirty="0" err="1">
                <a:latin typeface="Arial"/>
                <a:cs typeface="Arial"/>
              </a:rPr>
              <a:t>Relevant</a:t>
            </a:r>
            <a:r>
              <a:rPr lang="es-ES" sz="2000" spc="-1" dirty="0">
                <a:latin typeface="Arial"/>
                <a:cs typeface="Arial"/>
              </a:rPr>
              <a:t> </a:t>
            </a:r>
            <a:r>
              <a:rPr lang="es-ES" sz="2000" spc="-1" dirty="0" err="1">
                <a:latin typeface="Arial"/>
                <a:cs typeface="Arial"/>
              </a:rPr>
              <a:t>parameters</a:t>
            </a:r>
            <a:r>
              <a:rPr lang="es-ES" sz="2000" spc="-1" dirty="0">
                <a:latin typeface="Arial"/>
                <a:cs typeface="Arial"/>
              </a:rPr>
              <a:t>: </a:t>
            </a:r>
            <a:r>
              <a:rPr lang="es-ES" sz="2000" spc="-1" dirty="0" err="1">
                <a:latin typeface="Arial"/>
                <a:cs typeface="Arial"/>
              </a:rPr>
              <a:t>activation</a:t>
            </a:r>
            <a:r>
              <a:rPr lang="es-ES" sz="2000" spc="-1" dirty="0">
                <a:latin typeface="Arial"/>
                <a:cs typeface="Arial"/>
              </a:rPr>
              <a:t> </a:t>
            </a:r>
            <a:r>
              <a:rPr lang="es-ES" sz="2000" spc="-1" dirty="0" err="1">
                <a:latin typeface="Arial"/>
                <a:cs typeface="Arial"/>
              </a:rPr>
              <a:t>functions</a:t>
            </a:r>
            <a:r>
              <a:rPr lang="es-ES" sz="2000" spc="-1" dirty="0">
                <a:latin typeface="Arial"/>
                <a:cs typeface="Arial"/>
              </a:rPr>
              <a:t>, </a:t>
            </a:r>
            <a:r>
              <a:rPr lang="es-ES" sz="2000" spc="-1" dirty="0" err="1">
                <a:latin typeface="Arial"/>
                <a:cs typeface="Arial"/>
              </a:rPr>
              <a:t>hidden</a:t>
            </a:r>
            <a:r>
              <a:rPr lang="es-ES" sz="2000" spc="-1" dirty="0">
                <a:latin typeface="Arial"/>
                <a:cs typeface="Arial"/>
              </a:rPr>
              <a:t> </a:t>
            </a:r>
            <a:r>
              <a:rPr lang="es-ES" sz="2000" spc="-1" dirty="0" err="1">
                <a:latin typeface="Arial"/>
                <a:cs typeface="Arial"/>
              </a:rPr>
              <a:t>layers</a:t>
            </a:r>
            <a:r>
              <a:rPr lang="es-ES" sz="2000" spc="-1" dirty="0">
                <a:latin typeface="Arial"/>
                <a:cs typeface="Arial"/>
              </a:rPr>
              <a:t>, </a:t>
            </a:r>
            <a:r>
              <a:rPr lang="es-ES" sz="2000" spc="-1" dirty="0" err="1">
                <a:latin typeface="Arial"/>
                <a:cs typeface="Arial"/>
              </a:rPr>
              <a:t>learning</a:t>
            </a:r>
            <a:r>
              <a:rPr lang="es-ES" sz="2000" spc="-1" dirty="0">
                <a:latin typeface="Arial"/>
                <a:cs typeface="Arial"/>
              </a:rPr>
              <a:t> </a:t>
            </a:r>
            <a:r>
              <a:rPr lang="es-ES" sz="2000" spc="-1" dirty="0" err="1">
                <a:latin typeface="Arial"/>
                <a:cs typeface="Arial"/>
              </a:rPr>
              <a:t>rate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endParaRPr lang="es-ES" sz="2000" spc="-1" dirty="0">
              <a:latin typeface="Arial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endParaRPr lang="es-ES" sz="2000" spc="-1" dirty="0">
              <a:latin typeface="Arial"/>
            </a:endParaRP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AD954FA3-DAFA-BE43-8FA8-1AEC24D5149F}"/>
              </a:ext>
            </a:extLst>
          </p:cNvPr>
          <p:cNvSpPr/>
          <p:nvPr/>
        </p:nvSpPr>
        <p:spPr>
          <a:xfrm>
            <a:off x="991800" y="565615"/>
            <a:ext cx="8596920" cy="27129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r>
              <a:rPr lang="da-DK" sz="24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To </a:t>
            </a:r>
            <a:r>
              <a:rPr lang="da-DK" sz="24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be</a:t>
            </a:r>
            <a:r>
              <a:rPr lang="da-DK" sz="24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a-DK" sz="24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included</a:t>
            </a:r>
            <a:r>
              <a:rPr lang="da-DK" sz="24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in the </a:t>
            </a:r>
            <a:r>
              <a:rPr lang="da-DK" sz="24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paper</a:t>
            </a:r>
            <a:r>
              <a:rPr lang="da-DK" sz="24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(</a:t>
            </a:r>
            <a:r>
              <a:rPr lang="da-DK" sz="24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working</a:t>
            </a:r>
            <a:r>
              <a:rPr lang="da-DK" sz="24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on)</a:t>
            </a:r>
            <a:endParaRPr lang="da-DK" sz="2400" b="1" spc="-1" dirty="0" err="1">
              <a:solidFill>
                <a:srgbClr val="202055"/>
              </a:solidFill>
              <a:latin typeface="Calibri"/>
              <a:cs typeface="Arial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es-ES" sz="2000" spc="-1" dirty="0">
                <a:ea typeface="+mn-lt"/>
                <a:cs typeface="+mn-lt"/>
              </a:rPr>
              <a:t>Test </a:t>
            </a:r>
            <a:r>
              <a:rPr lang="es-ES" sz="2000" spc="-1" dirty="0" err="1">
                <a:ea typeface="+mn-lt"/>
                <a:cs typeface="+mn-lt"/>
              </a:rPr>
              <a:t>noise</a:t>
            </a:r>
            <a:r>
              <a:rPr lang="es-ES" sz="2000" spc="-1" dirty="0">
                <a:ea typeface="+mn-lt"/>
                <a:cs typeface="+mn-lt"/>
              </a:rPr>
              <a:t> </a:t>
            </a:r>
            <a:r>
              <a:rPr lang="es-ES" sz="2000" spc="-1" dirty="0" err="1">
                <a:ea typeface="+mn-lt"/>
                <a:cs typeface="+mn-lt"/>
              </a:rPr>
              <a:t>robustness</a:t>
            </a:r>
            <a:r>
              <a:rPr lang="es-ES" sz="2000" spc="-1" dirty="0">
                <a:ea typeface="+mn-lt"/>
                <a:cs typeface="+mn-lt"/>
              </a:rPr>
              <a:t> and </a:t>
            </a:r>
            <a:r>
              <a:rPr lang="es-ES" sz="2000" spc="-1" dirty="0" err="1">
                <a:ea typeface="+mn-lt"/>
                <a:cs typeface="+mn-lt"/>
              </a:rPr>
              <a:t>parameter</a:t>
            </a:r>
            <a:r>
              <a:rPr lang="es-ES" sz="2000" spc="-1" dirty="0">
                <a:ea typeface="+mn-lt"/>
                <a:cs typeface="+mn-lt"/>
              </a:rPr>
              <a:t> </a:t>
            </a:r>
            <a:r>
              <a:rPr lang="es-ES" sz="2000" spc="-1" dirty="0" err="1">
                <a:ea typeface="+mn-lt"/>
                <a:cs typeface="+mn-lt"/>
              </a:rPr>
              <a:t>initialization</a:t>
            </a:r>
            <a:endParaRPr lang="es-ES" sz="2000" spc="-1" dirty="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es-ES" sz="2000" spc="-1" dirty="0">
                <a:ea typeface="+mn-lt"/>
                <a:cs typeface="+mn-lt"/>
              </a:rPr>
              <a:t>Test </a:t>
            </a:r>
            <a:r>
              <a:rPr lang="es-ES" sz="2000" spc="-1" err="1">
                <a:ea typeface="+mn-lt"/>
                <a:cs typeface="+mn-lt"/>
              </a:rPr>
              <a:t>with</a:t>
            </a:r>
            <a:r>
              <a:rPr lang="es-ES" sz="2000" spc="-1" dirty="0">
                <a:ea typeface="+mn-lt"/>
                <a:cs typeface="+mn-lt"/>
              </a:rPr>
              <a:t> a </a:t>
            </a:r>
            <a:r>
              <a:rPr lang="es-ES" sz="2000" spc="-1" err="1">
                <a:ea typeface="+mn-lt"/>
                <a:cs typeface="+mn-lt"/>
              </a:rPr>
              <a:t>smaller</a:t>
            </a:r>
            <a:r>
              <a:rPr lang="es-ES" sz="2000" spc="-1" dirty="0">
                <a:ea typeface="+mn-lt"/>
                <a:cs typeface="+mn-lt"/>
              </a:rPr>
              <a:t> input data set</a:t>
            </a:r>
            <a:endParaRPr lang="es-ES" dirty="0"/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es-ES" sz="2000" spc="-1" dirty="0" err="1">
                <a:latin typeface="Arial"/>
                <a:cs typeface="Arial"/>
              </a:rPr>
              <a:t>Statistical</a:t>
            </a:r>
            <a:r>
              <a:rPr lang="es-ES" sz="2000" spc="-1" dirty="0">
                <a:latin typeface="Arial"/>
                <a:cs typeface="Arial"/>
              </a:rPr>
              <a:t> </a:t>
            </a:r>
            <a:r>
              <a:rPr lang="es-ES" sz="2000" spc="-1" dirty="0" err="1">
                <a:latin typeface="Arial"/>
                <a:cs typeface="Arial"/>
              </a:rPr>
              <a:t>tests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endParaRPr lang="es-ES" sz="2000" spc="-1" dirty="0">
              <a:latin typeface="Arial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AutoNum type="arabicPeriod"/>
            </a:pPr>
            <a:endParaRPr lang="es-ES" sz="20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399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326;g124faf69198_0_11" descr="Graphical user interface, application, website&#10;&#10;Description automatically generated"/>
          <p:cNvPicPr/>
          <p:nvPr/>
        </p:nvPicPr>
        <p:blipFill>
          <a:blip r:embed="rId2"/>
          <a:srcRect t="6054" b="45228"/>
          <a:stretch/>
        </p:blipFill>
        <p:spPr>
          <a:xfrm>
            <a:off x="0" y="11880"/>
            <a:ext cx="12191760" cy="1855440"/>
          </a:xfrm>
          <a:prstGeom prst="rect">
            <a:avLst/>
          </a:prstGeom>
          <a:ln w="0">
            <a:noFill/>
          </a:ln>
        </p:spPr>
      </p:pic>
      <p:pic>
        <p:nvPicPr>
          <p:cNvPr id="187" name="Google Shape;327;g124faf69198_0_11"/>
          <p:cNvPicPr/>
          <p:nvPr/>
        </p:nvPicPr>
        <p:blipFill>
          <a:blip r:embed="rId3">
            <a:alphaModFix amt="85000"/>
          </a:blip>
          <a:stretch/>
        </p:blipFill>
        <p:spPr>
          <a:xfrm>
            <a:off x="-1440" y="-5400"/>
            <a:ext cx="12191760" cy="1872720"/>
          </a:xfrm>
          <a:prstGeom prst="rect">
            <a:avLst/>
          </a:prstGeom>
          <a:ln w="0">
            <a:noFill/>
          </a:ln>
        </p:spPr>
      </p:pic>
      <p:sp>
        <p:nvSpPr>
          <p:cNvPr id="188" name="Google Shape;328;g124faf69198_0_11"/>
          <p:cNvSpPr/>
          <p:nvPr/>
        </p:nvSpPr>
        <p:spPr>
          <a:xfrm>
            <a:off x="1440" y="0"/>
            <a:ext cx="12188520" cy="685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Google Shape;329;g124faf69198_0_11"/>
          <p:cNvSpPr/>
          <p:nvPr/>
        </p:nvSpPr>
        <p:spPr>
          <a:xfrm>
            <a:off x="446400" y="1057680"/>
            <a:ext cx="538236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CL" sz="2400" b="1" strike="noStrike" spc="-1">
                <a:solidFill>
                  <a:srgbClr val="FFFFFF"/>
                </a:solidFill>
                <a:latin typeface="Calibri"/>
                <a:ea typeface="Calibri"/>
              </a:rPr>
              <a:t>Acknowledgment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90" name="Google Shape;330;g124faf69198_0_11"/>
          <p:cNvPicPr/>
          <p:nvPr/>
        </p:nvPicPr>
        <p:blipFill>
          <a:blip r:embed="rId4"/>
          <a:stretch/>
        </p:blipFill>
        <p:spPr>
          <a:xfrm>
            <a:off x="545040" y="389160"/>
            <a:ext cx="2627280" cy="337680"/>
          </a:xfrm>
          <a:prstGeom prst="rect">
            <a:avLst/>
          </a:prstGeom>
          <a:ln w="0">
            <a:noFill/>
          </a:ln>
        </p:spPr>
      </p:pic>
      <p:grpSp>
        <p:nvGrpSpPr>
          <p:cNvPr id="191" name="Group 2"/>
          <p:cNvGrpSpPr/>
          <p:nvPr/>
        </p:nvGrpSpPr>
        <p:grpSpPr>
          <a:xfrm>
            <a:off x="5349240" y="2265840"/>
            <a:ext cx="6763680" cy="3455280"/>
            <a:chOff x="5349240" y="2265840"/>
            <a:chExt cx="6763680" cy="3455280"/>
          </a:xfrm>
        </p:grpSpPr>
        <p:pic>
          <p:nvPicPr>
            <p:cNvPr id="192" name="Google Shape;331;g124faf69198_0_11"/>
            <p:cNvPicPr/>
            <p:nvPr/>
          </p:nvPicPr>
          <p:blipFill>
            <a:blip r:embed="rId5"/>
            <a:stretch/>
          </p:blipFill>
          <p:spPr>
            <a:xfrm>
              <a:off x="5349240" y="2265840"/>
              <a:ext cx="2153880" cy="1058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3" name="Google Shape;332;g124faf69198_0_11"/>
            <p:cNvPicPr/>
            <p:nvPr/>
          </p:nvPicPr>
          <p:blipFill>
            <a:blip r:embed="rId6"/>
            <a:stretch/>
          </p:blipFill>
          <p:spPr>
            <a:xfrm>
              <a:off x="7404480" y="2323440"/>
              <a:ext cx="1958760" cy="1058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4" name="Google Shape;333;g124faf69198_0_11"/>
            <p:cNvPicPr/>
            <p:nvPr/>
          </p:nvPicPr>
          <p:blipFill>
            <a:blip r:embed="rId7"/>
            <a:stretch/>
          </p:blipFill>
          <p:spPr>
            <a:xfrm>
              <a:off x="9864720" y="2381040"/>
              <a:ext cx="2002680" cy="943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5" name="Google Shape;334;g124faf69198_0_11"/>
            <p:cNvPicPr/>
            <p:nvPr/>
          </p:nvPicPr>
          <p:blipFill>
            <a:blip r:embed="rId8"/>
            <a:stretch/>
          </p:blipFill>
          <p:spPr>
            <a:xfrm>
              <a:off x="6999120" y="4455000"/>
              <a:ext cx="3227400" cy="126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6" name="Google Shape;335;g124faf69198_0_11"/>
            <p:cNvSpPr/>
            <p:nvPr/>
          </p:nvSpPr>
          <p:spPr>
            <a:xfrm>
              <a:off x="5544360" y="3731400"/>
              <a:ext cx="6568560" cy="66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es-CL" sz="1600" b="1" strike="noStrike" spc="-1">
                  <a:solidFill>
                    <a:srgbClr val="000000"/>
                  </a:solidFill>
                  <a:latin typeface="Calibri"/>
                  <a:ea typeface="Calibri"/>
                </a:rPr>
                <a:t>This work was funded by ANID - Millennium Science Initiative Program - ICN2021_004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197" name="Google Shape;171;p14"/>
          <p:cNvSpPr/>
          <p:nvPr/>
        </p:nvSpPr>
        <p:spPr>
          <a:xfrm>
            <a:off x="662400" y="3594240"/>
            <a:ext cx="3949920" cy="118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202055"/>
                </a:solidFill>
                <a:latin typeface="Calibri"/>
                <a:ea typeface="Calibri"/>
              </a:rPr>
              <a:t>Thank you for your attention!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202055"/>
                </a:solidFill>
                <a:latin typeface="Calibri"/>
                <a:ea typeface="Calibri"/>
              </a:rPr>
              <a:t>David Ortiz-Puerta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202055"/>
                </a:solidFill>
                <a:latin typeface="Calibri"/>
                <a:ea typeface="Calibri"/>
              </a:rPr>
              <a:t>dortiz5@uc.cl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141" name="CuadroTexto 1"/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Motivation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9550D-53ED-88B3-E2F4-CEE31A3779AC}"/>
              </a:ext>
            </a:extLst>
          </p:cNvPr>
          <p:cNvSpPr txBox="1"/>
          <p:nvPr/>
        </p:nvSpPr>
        <p:spPr>
          <a:xfrm>
            <a:off x="543169" y="933938"/>
            <a:ext cx="555673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200" dirty="0" err="1">
                <a:latin typeface="Calibri"/>
                <a:cs typeface="Arial"/>
              </a:rPr>
              <a:t>Subject-specific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dirty="0" err="1">
                <a:latin typeface="Calibri"/>
                <a:cs typeface="Arial"/>
              </a:rPr>
              <a:t>Computational</a:t>
            </a:r>
            <a:r>
              <a:rPr lang="da-DK" sz="2200" dirty="0">
                <a:latin typeface="Calibri"/>
                <a:cs typeface="Arial"/>
              </a:rPr>
              <a:t> Fluid Dynamics (CFD) studies</a:t>
            </a:r>
          </a:p>
          <a:p>
            <a:endParaRPr lang="da-DK" sz="2200" dirty="0">
              <a:latin typeface="Calibri"/>
              <a:cs typeface="Arial"/>
            </a:endParaRPr>
          </a:p>
          <a:p>
            <a:r>
              <a:rPr lang="da-DK" sz="2200" b="1" dirty="0">
                <a:latin typeface="Calibri"/>
                <a:cs typeface="Arial"/>
              </a:rPr>
              <a:t>PROS (CFD) (</a:t>
            </a:r>
            <a:r>
              <a:rPr lang="da-DK" sz="2200" b="1" dirty="0" err="1">
                <a:latin typeface="Calibri"/>
                <a:cs typeface="Arial"/>
              </a:rPr>
              <a:t>Garay</a:t>
            </a:r>
            <a:r>
              <a:rPr lang="da-DK" sz="2200" b="1" dirty="0">
                <a:latin typeface="Calibri"/>
                <a:cs typeface="Arial"/>
              </a:rPr>
              <a:t> 2024):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Non-invasive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In </a:t>
            </a:r>
            <a:r>
              <a:rPr lang="da-DK" sz="2200" dirty="0" err="1">
                <a:latin typeface="Calibri"/>
                <a:cs typeface="Arial"/>
              </a:rPr>
              <a:t>silico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dirty="0" err="1">
                <a:latin typeface="Calibri"/>
                <a:cs typeface="Arial"/>
              </a:rPr>
              <a:t>experimentation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err="1">
                <a:latin typeface="Calibri"/>
                <a:cs typeface="Arial"/>
              </a:rPr>
              <a:t>Gain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err="1">
                <a:latin typeface="Calibri"/>
                <a:cs typeface="Arial"/>
              </a:rPr>
              <a:t>prediction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err="1">
                <a:latin typeface="Calibri"/>
                <a:cs typeface="Arial"/>
              </a:rPr>
              <a:t>capabilities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endParaRPr lang="da-DK" sz="2200" dirty="0">
              <a:latin typeface="Calibri"/>
              <a:cs typeface="Arial"/>
            </a:endParaRPr>
          </a:p>
          <a:p>
            <a:pPr algn="ctr"/>
            <a:endParaRPr lang="da-DK" sz="2200" b="1" dirty="0">
              <a:latin typeface="Calibri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141" name="CuadroTexto 1"/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Motivation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9550D-53ED-88B3-E2F4-CEE31A3779AC}"/>
              </a:ext>
            </a:extLst>
          </p:cNvPr>
          <p:cNvSpPr txBox="1"/>
          <p:nvPr/>
        </p:nvSpPr>
        <p:spPr>
          <a:xfrm>
            <a:off x="543169" y="933938"/>
            <a:ext cx="555673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200" dirty="0" err="1">
                <a:latin typeface="Calibri"/>
                <a:cs typeface="Arial"/>
              </a:rPr>
              <a:t>Subject-specific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dirty="0" err="1">
                <a:latin typeface="Calibri"/>
                <a:cs typeface="Arial"/>
              </a:rPr>
              <a:t>Computational</a:t>
            </a:r>
            <a:r>
              <a:rPr lang="da-DK" sz="2200" dirty="0">
                <a:latin typeface="Calibri"/>
                <a:cs typeface="Arial"/>
              </a:rPr>
              <a:t> Fluid Dynamics (CFD) studies</a:t>
            </a:r>
          </a:p>
          <a:p>
            <a:endParaRPr lang="da-DK" sz="2200" dirty="0">
              <a:latin typeface="Calibri"/>
              <a:cs typeface="Arial"/>
            </a:endParaRPr>
          </a:p>
          <a:p>
            <a:r>
              <a:rPr lang="da-DK" sz="2200" b="1" dirty="0">
                <a:latin typeface="Calibri"/>
                <a:cs typeface="Arial"/>
              </a:rPr>
              <a:t>PROS (CFD) (</a:t>
            </a:r>
            <a:r>
              <a:rPr lang="da-DK" sz="2200" b="1" dirty="0" err="1">
                <a:latin typeface="Calibri"/>
                <a:cs typeface="Arial"/>
              </a:rPr>
              <a:t>Garay</a:t>
            </a:r>
            <a:r>
              <a:rPr lang="da-DK" sz="2200" b="1" dirty="0">
                <a:latin typeface="Calibri"/>
                <a:cs typeface="Arial"/>
              </a:rPr>
              <a:t> 2024):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Non-invasive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In </a:t>
            </a:r>
            <a:r>
              <a:rPr lang="da-DK" sz="2200" dirty="0" err="1">
                <a:latin typeface="Calibri"/>
                <a:cs typeface="Arial"/>
              </a:rPr>
              <a:t>silico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dirty="0" err="1">
                <a:latin typeface="Calibri"/>
                <a:cs typeface="Arial"/>
              </a:rPr>
              <a:t>experimentation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err="1">
                <a:latin typeface="Calibri"/>
                <a:cs typeface="Arial"/>
              </a:rPr>
              <a:t>Gain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err="1">
                <a:latin typeface="Calibri"/>
                <a:cs typeface="Arial"/>
              </a:rPr>
              <a:t>prediction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err="1">
                <a:latin typeface="Calibri"/>
                <a:cs typeface="Arial"/>
              </a:rPr>
              <a:t>capabilities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endParaRPr lang="da-DK" sz="2200" dirty="0">
              <a:latin typeface="Calibri"/>
              <a:cs typeface="Arial"/>
            </a:endParaRPr>
          </a:p>
          <a:p>
            <a:pPr algn="ctr"/>
            <a:endParaRPr lang="da-DK" sz="2200" b="1" dirty="0">
              <a:latin typeface="Calibri"/>
              <a:cs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B7B3EB-09E0-7217-C06A-8ACA47A41D34}"/>
              </a:ext>
            </a:extLst>
          </p:cNvPr>
          <p:cNvSpPr txBox="1"/>
          <p:nvPr/>
        </p:nvSpPr>
        <p:spPr>
          <a:xfrm>
            <a:off x="5322529" y="2889044"/>
            <a:ext cx="64057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8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Application: the </a:t>
            </a:r>
            <a:r>
              <a:rPr lang="da-DK" sz="2800" b="1" spc="-1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study</a:t>
            </a:r>
            <a:r>
              <a:rPr lang="da-DK" sz="28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of the </a:t>
            </a:r>
            <a:r>
              <a:rPr lang="da-DK" sz="2800" b="1" spc="-1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pulmonary</a:t>
            </a:r>
            <a:r>
              <a:rPr lang="da-DK" sz="28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da-DK" sz="2800" b="1" spc="-1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arterial</a:t>
            </a:r>
            <a:r>
              <a:rPr lang="da-DK" sz="28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 hypertension</a:t>
            </a:r>
            <a:endParaRPr lang="es-ES" sz="2800" b="1" spc="-1">
              <a:solidFill>
                <a:srgbClr val="202055"/>
              </a:solidFill>
              <a:latin typeface="Calibr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89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141" name="CuadroTexto 1"/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Motivation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9550D-53ED-88B3-E2F4-CEE31A3779AC}"/>
              </a:ext>
            </a:extLst>
          </p:cNvPr>
          <p:cNvSpPr txBox="1"/>
          <p:nvPr/>
        </p:nvSpPr>
        <p:spPr>
          <a:xfrm>
            <a:off x="543169" y="933938"/>
            <a:ext cx="555673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200" dirty="0" err="1">
                <a:latin typeface="Calibri"/>
                <a:cs typeface="Arial"/>
              </a:rPr>
              <a:t>Subject-specific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dirty="0" err="1">
                <a:latin typeface="Calibri"/>
                <a:cs typeface="Arial"/>
              </a:rPr>
              <a:t>Computational</a:t>
            </a:r>
            <a:r>
              <a:rPr lang="da-DK" sz="2200" dirty="0">
                <a:latin typeface="Calibri"/>
                <a:cs typeface="Arial"/>
              </a:rPr>
              <a:t> Fluid Dynamics (CFD) studies</a:t>
            </a:r>
          </a:p>
          <a:p>
            <a:endParaRPr lang="da-DK" sz="2200" dirty="0">
              <a:latin typeface="Calibri"/>
              <a:cs typeface="Arial"/>
            </a:endParaRPr>
          </a:p>
          <a:p>
            <a:r>
              <a:rPr lang="da-DK" sz="2200" b="1" dirty="0">
                <a:latin typeface="Calibri"/>
                <a:cs typeface="Arial"/>
              </a:rPr>
              <a:t>PROS (CFD) (</a:t>
            </a:r>
            <a:r>
              <a:rPr lang="da-DK" sz="2200" b="1" dirty="0" err="1">
                <a:latin typeface="Calibri"/>
                <a:cs typeface="Arial"/>
              </a:rPr>
              <a:t>Garay</a:t>
            </a:r>
            <a:r>
              <a:rPr lang="da-DK" sz="2200" b="1" dirty="0">
                <a:latin typeface="Calibri"/>
                <a:cs typeface="Arial"/>
              </a:rPr>
              <a:t> 2024):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Non-invasive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In </a:t>
            </a:r>
            <a:r>
              <a:rPr lang="da-DK" sz="2200" dirty="0" err="1">
                <a:latin typeface="Calibri"/>
                <a:cs typeface="Arial"/>
              </a:rPr>
              <a:t>silico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dirty="0" err="1">
                <a:latin typeface="Calibri"/>
                <a:cs typeface="Arial"/>
              </a:rPr>
              <a:t>experimentation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err="1">
                <a:latin typeface="Calibri"/>
                <a:cs typeface="Arial"/>
              </a:rPr>
              <a:t>Gain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err="1">
                <a:latin typeface="Calibri"/>
                <a:cs typeface="Arial"/>
              </a:rPr>
              <a:t>prediction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err="1">
                <a:latin typeface="Calibri"/>
                <a:cs typeface="Arial"/>
              </a:rPr>
              <a:t>capabilities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endParaRPr lang="da-DK" sz="2200" dirty="0">
              <a:latin typeface="Calibri"/>
              <a:cs typeface="Arial"/>
            </a:endParaRPr>
          </a:p>
          <a:p>
            <a:pPr algn="ctr"/>
            <a:endParaRPr lang="da-DK" sz="2200" b="1" dirty="0">
              <a:latin typeface="Calibri"/>
              <a:cs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B7FE0C-12D6-CDAE-758F-EC76A276CDDC}"/>
              </a:ext>
            </a:extLst>
          </p:cNvPr>
          <p:cNvSpPr txBox="1"/>
          <p:nvPr/>
        </p:nvSpPr>
        <p:spPr>
          <a:xfrm>
            <a:off x="543170" y="3780907"/>
            <a:ext cx="555673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200" b="1" dirty="0">
                <a:latin typeface="Calibri"/>
                <a:cs typeface="Arial"/>
              </a:rPr>
              <a:t>CONS (CFD) (Kong 2022):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Parameter </a:t>
            </a:r>
            <a:r>
              <a:rPr lang="da-DK" sz="2200" dirty="0" err="1">
                <a:latin typeface="Calibri"/>
                <a:cs typeface="Arial"/>
              </a:rPr>
              <a:t>sensitivity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Non-linear</a:t>
            </a:r>
          </a:p>
          <a:p>
            <a:pPr marL="457200" indent="-457200">
              <a:buAutoNum type="arabicPeriod"/>
            </a:pPr>
            <a:r>
              <a:rPr lang="da-DK" sz="2200" err="1">
                <a:latin typeface="Calibri"/>
                <a:cs typeface="Arial"/>
              </a:rPr>
              <a:t>Intricate</a:t>
            </a:r>
            <a:r>
              <a:rPr lang="da-DK" sz="2200" dirty="0">
                <a:latin typeface="Calibri"/>
                <a:cs typeface="Arial"/>
              </a:rPr>
              <a:t> </a:t>
            </a:r>
            <a:r>
              <a:rPr lang="da-DK" sz="2200" err="1">
                <a:latin typeface="Calibri"/>
                <a:cs typeface="Arial"/>
              </a:rPr>
              <a:t>geometries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Time/</a:t>
            </a:r>
            <a:r>
              <a:rPr lang="da-DK" sz="2200" dirty="0" err="1">
                <a:latin typeface="Calibri"/>
                <a:cs typeface="Arial"/>
              </a:rPr>
              <a:t>resources</a:t>
            </a:r>
            <a:endParaRPr lang="da-DK" sz="2200">
              <a:latin typeface="Calibri"/>
              <a:cs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B7B3EB-09E0-7217-C06A-8ACA47A41D34}"/>
              </a:ext>
            </a:extLst>
          </p:cNvPr>
          <p:cNvSpPr txBox="1"/>
          <p:nvPr/>
        </p:nvSpPr>
        <p:spPr>
          <a:xfrm>
            <a:off x="5322529" y="2889044"/>
            <a:ext cx="64057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8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Application: the </a:t>
            </a:r>
            <a:r>
              <a:rPr lang="da-DK" sz="2800" b="1" spc="-1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study</a:t>
            </a:r>
            <a:r>
              <a:rPr lang="da-DK" sz="28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of the </a:t>
            </a:r>
            <a:r>
              <a:rPr lang="da-DK" sz="2800" b="1" spc="-1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pulmonary</a:t>
            </a:r>
            <a:r>
              <a:rPr lang="da-DK" sz="28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da-DK" sz="2800" b="1" spc="-1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arterial</a:t>
            </a:r>
            <a:r>
              <a:rPr lang="da-DK" sz="28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 hypertension</a:t>
            </a:r>
            <a:endParaRPr lang="es-ES" sz="2800" b="1" spc="-1">
              <a:solidFill>
                <a:srgbClr val="202055"/>
              </a:solidFill>
              <a:latin typeface="Calibr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58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141" name="CuadroTexto 1"/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Motivation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E17148-DC60-1FF9-9357-780714C319F5}"/>
              </a:ext>
            </a:extLst>
          </p:cNvPr>
          <p:cNvSpPr txBox="1"/>
          <p:nvPr/>
        </p:nvSpPr>
        <p:spPr>
          <a:xfrm>
            <a:off x="808237" y="1259864"/>
            <a:ext cx="555673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200" dirty="0" err="1">
                <a:latin typeface="Calibri"/>
                <a:cs typeface="Arial"/>
              </a:rPr>
              <a:t>Physic-Informed</a:t>
            </a:r>
            <a:r>
              <a:rPr lang="da-DK" sz="2200" dirty="0">
                <a:latin typeface="Calibri"/>
                <a:cs typeface="Arial"/>
              </a:rPr>
              <a:t> Neural Networks (</a:t>
            </a:r>
            <a:r>
              <a:rPr lang="da-DK" sz="2200" dirty="0" err="1">
                <a:latin typeface="Calibri"/>
                <a:cs typeface="Arial"/>
              </a:rPr>
              <a:t>PINNs</a:t>
            </a:r>
            <a:r>
              <a:rPr lang="da-DK" sz="2200" dirty="0">
                <a:latin typeface="Calibri"/>
                <a:cs typeface="Arial"/>
              </a:rPr>
              <a:t>)</a:t>
            </a:r>
          </a:p>
          <a:p>
            <a:endParaRPr lang="da-DK" sz="2200" dirty="0">
              <a:latin typeface="Calibri"/>
              <a:cs typeface="Arial"/>
            </a:endParaRPr>
          </a:p>
          <a:p>
            <a:r>
              <a:rPr lang="da-DK" sz="2200" b="1" dirty="0">
                <a:latin typeface="Calibri"/>
                <a:cs typeface="Arial"/>
              </a:rPr>
              <a:t>PROS (</a:t>
            </a:r>
            <a:r>
              <a:rPr lang="da-DK" sz="2200" b="1" dirty="0" err="1">
                <a:latin typeface="Calibri"/>
                <a:cs typeface="Arial"/>
              </a:rPr>
              <a:t>PINNs</a:t>
            </a:r>
            <a:r>
              <a:rPr lang="da-DK" sz="2200" b="1" dirty="0">
                <a:latin typeface="Calibri"/>
                <a:cs typeface="Arial"/>
              </a:rPr>
              <a:t>)(</a:t>
            </a:r>
            <a:r>
              <a:rPr lang="da-DK" sz="2200" dirty="0" err="1">
                <a:latin typeface="Calibri"/>
                <a:cs typeface="Calibri"/>
              </a:rPr>
              <a:t>Moseley</a:t>
            </a:r>
            <a:r>
              <a:rPr lang="da-DK" sz="2200" dirty="0">
                <a:latin typeface="Calibri"/>
                <a:cs typeface="Calibri"/>
              </a:rPr>
              <a:t> 2022</a:t>
            </a:r>
            <a:r>
              <a:rPr lang="da-DK" sz="2200" b="1" dirty="0">
                <a:latin typeface="Calibri"/>
                <a:cs typeface="Arial"/>
              </a:rPr>
              <a:t>):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(CFD)</a:t>
            </a:r>
          </a:p>
          <a:p>
            <a:pPr marL="457200" indent="-457200">
              <a:buAutoNum type="arabicPeriod"/>
            </a:pPr>
            <a:r>
              <a:rPr lang="da-DK" sz="2200" err="1">
                <a:latin typeface="Calibri"/>
                <a:cs typeface="Arial"/>
              </a:rPr>
              <a:t>Meshless</a:t>
            </a:r>
            <a:endParaRPr lang="da-DK" sz="2200" dirty="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Mixed/</a:t>
            </a:r>
            <a:r>
              <a:rPr lang="da-DK" sz="2200" err="1">
                <a:latin typeface="Calibri"/>
                <a:cs typeface="Arial"/>
              </a:rPr>
              <a:t>coupled</a:t>
            </a:r>
            <a:r>
              <a:rPr lang="da-DK" sz="2200" dirty="0">
                <a:latin typeface="Calibri"/>
                <a:cs typeface="Arial"/>
              </a:rPr>
              <a:t> </a:t>
            </a:r>
            <a:r>
              <a:rPr lang="da-DK" sz="2200" err="1">
                <a:latin typeface="Calibri"/>
                <a:cs typeface="Arial"/>
              </a:rPr>
              <a:t>formulations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dirty="0" err="1">
                <a:latin typeface="Calibri"/>
                <a:cs typeface="Arial"/>
              </a:rPr>
              <a:t>Incomplete</a:t>
            </a:r>
            <a:r>
              <a:rPr lang="da-DK" sz="2200" dirty="0">
                <a:latin typeface="Calibri"/>
                <a:cs typeface="Arial"/>
              </a:rPr>
              <a:t> models</a:t>
            </a:r>
          </a:p>
        </p:txBody>
      </p:sp>
    </p:spTree>
    <p:extLst>
      <p:ext uri="{BB962C8B-B14F-4D97-AF65-F5344CB8AC3E}">
        <p14:creationId xmlns:p14="http://schemas.microsoft.com/office/powerpoint/2010/main" val="29583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141" name="CuadroTexto 1"/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Motivation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E17148-DC60-1FF9-9357-780714C319F5}"/>
              </a:ext>
            </a:extLst>
          </p:cNvPr>
          <p:cNvSpPr txBox="1"/>
          <p:nvPr/>
        </p:nvSpPr>
        <p:spPr>
          <a:xfrm>
            <a:off x="808237" y="1259864"/>
            <a:ext cx="555673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200" dirty="0" err="1">
                <a:latin typeface="Calibri"/>
                <a:cs typeface="Arial"/>
              </a:rPr>
              <a:t>Physic-Informed</a:t>
            </a:r>
            <a:r>
              <a:rPr lang="da-DK" sz="2200" dirty="0">
                <a:latin typeface="Calibri"/>
                <a:cs typeface="Arial"/>
              </a:rPr>
              <a:t> Neural Networks (</a:t>
            </a:r>
            <a:r>
              <a:rPr lang="da-DK" sz="2200" dirty="0" err="1">
                <a:latin typeface="Calibri"/>
                <a:cs typeface="Arial"/>
              </a:rPr>
              <a:t>PINNs</a:t>
            </a:r>
            <a:r>
              <a:rPr lang="da-DK" sz="2200" dirty="0">
                <a:latin typeface="Calibri"/>
                <a:cs typeface="Arial"/>
              </a:rPr>
              <a:t>)</a:t>
            </a:r>
          </a:p>
          <a:p>
            <a:endParaRPr lang="da-DK" sz="2200" dirty="0">
              <a:latin typeface="Calibri"/>
              <a:cs typeface="Arial"/>
            </a:endParaRPr>
          </a:p>
          <a:p>
            <a:r>
              <a:rPr lang="da-DK" sz="2200" b="1" dirty="0">
                <a:latin typeface="Calibri"/>
                <a:cs typeface="Arial"/>
              </a:rPr>
              <a:t>PROS (</a:t>
            </a:r>
            <a:r>
              <a:rPr lang="da-DK" sz="2200" b="1" dirty="0" err="1">
                <a:latin typeface="Calibri"/>
                <a:cs typeface="Arial"/>
              </a:rPr>
              <a:t>PINNs</a:t>
            </a:r>
            <a:r>
              <a:rPr lang="da-DK" sz="2200" b="1" dirty="0">
                <a:latin typeface="Calibri"/>
                <a:cs typeface="Arial"/>
              </a:rPr>
              <a:t>)(</a:t>
            </a:r>
            <a:r>
              <a:rPr lang="da-DK" sz="2200" dirty="0" err="1">
                <a:latin typeface="Calibri"/>
                <a:cs typeface="Calibri"/>
              </a:rPr>
              <a:t>Moseley</a:t>
            </a:r>
            <a:r>
              <a:rPr lang="da-DK" sz="2200" dirty="0">
                <a:latin typeface="Calibri"/>
                <a:cs typeface="Calibri"/>
              </a:rPr>
              <a:t> 2022</a:t>
            </a:r>
            <a:r>
              <a:rPr lang="da-DK" sz="2200" b="1" dirty="0">
                <a:latin typeface="Calibri"/>
                <a:cs typeface="Arial"/>
              </a:rPr>
              <a:t>):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(CFD)</a:t>
            </a:r>
          </a:p>
          <a:p>
            <a:pPr marL="457200" indent="-457200">
              <a:buAutoNum type="arabicPeriod"/>
            </a:pPr>
            <a:r>
              <a:rPr lang="da-DK" sz="2200" err="1">
                <a:latin typeface="Calibri"/>
                <a:cs typeface="Arial"/>
              </a:rPr>
              <a:t>Meshless</a:t>
            </a:r>
            <a:endParaRPr lang="da-DK" sz="2200" dirty="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Mixed/</a:t>
            </a:r>
            <a:r>
              <a:rPr lang="da-DK" sz="2200" err="1">
                <a:latin typeface="Calibri"/>
                <a:cs typeface="Arial"/>
              </a:rPr>
              <a:t>coupled</a:t>
            </a:r>
            <a:r>
              <a:rPr lang="da-DK" sz="2200" dirty="0">
                <a:latin typeface="Calibri"/>
                <a:cs typeface="Arial"/>
              </a:rPr>
              <a:t> </a:t>
            </a:r>
            <a:r>
              <a:rPr lang="da-DK" sz="2200" err="1">
                <a:latin typeface="Calibri"/>
                <a:cs typeface="Arial"/>
              </a:rPr>
              <a:t>formulations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dirty="0" err="1">
                <a:latin typeface="Calibri"/>
                <a:cs typeface="Arial"/>
              </a:rPr>
              <a:t>Incomplete</a:t>
            </a:r>
            <a:r>
              <a:rPr lang="da-DK" sz="2200" dirty="0">
                <a:latin typeface="Calibri"/>
                <a:cs typeface="Arial"/>
              </a:rPr>
              <a:t> models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7B9B38-889E-6B58-2212-5FA99A9243C0}"/>
              </a:ext>
            </a:extLst>
          </p:cNvPr>
          <p:cNvSpPr txBox="1"/>
          <p:nvPr/>
        </p:nvSpPr>
        <p:spPr>
          <a:xfrm>
            <a:off x="808238" y="4114044"/>
            <a:ext cx="6106013" cy="144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200" b="1" dirty="0">
                <a:latin typeface="Calibri"/>
                <a:cs typeface="Arial"/>
              </a:rPr>
              <a:t>CONS (</a:t>
            </a:r>
            <a:r>
              <a:rPr lang="da-DK" sz="2200" b="1" dirty="0" err="1">
                <a:latin typeface="Calibri"/>
                <a:cs typeface="Arial"/>
              </a:rPr>
              <a:t>PINNs</a:t>
            </a:r>
            <a:r>
              <a:rPr lang="da-DK" sz="2200" b="1" dirty="0">
                <a:latin typeface="Calibri"/>
                <a:cs typeface="Arial"/>
              </a:rPr>
              <a:t>):</a:t>
            </a:r>
          </a:p>
          <a:p>
            <a:pPr marL="457200" indent="-457200">
              <a:buAutoNum type="arabicPeriod"/>
            </a:pPr>
            <a:r>
              <a:rPr lang="da-DK" sz="2200" u="sng" dirty="0">
                <a:latin typeface="Calibri"/>
                <a:cs typeface="Arial"/>
              </a:rPr>
              <a:t>Universal </a:t>
            </a:r>
            <a:r>
              <a:rPr lang="da-DK" sz="2200" u="sng" dirty="0" err="1">
                <a:latin typeface="Calibri"/>
                <a:cs typeface="Arial"/>
              </a:rPr>
              <a:t>approximation</a:t>
            </a:r>
            <a:r>
              <a:rPr lang="da-DK" sz="2200" u="sng" dirty="0">
                <a:latin typeface="Calibri"/>
                <a:cs typeface="Arial"/>
              </a:rPr>
              <a:t> </a:t>
            </a:r>
            <a:r>
              <a:rPr lang="da-DK" sz="2200" u="sng" dirty="0" err="1">
                <a:latin typeface="Calibri"/>
                <a:cs typeface="Arial"/>
              </a:rPr>
              <a:t>theorem</a:t>
            </a:r>
            <a:r>
              <a:rPr lang="da-DK" sz="2200" u="sng" dirty="0">
                <a:latin typeface="Calibri"/>
                <a:cs typeface="Arial"/>
              </a:rPr>
              <a:t> (</a:t>
            </a:r>
            <a:r>
              <a:rPr lang="da-DK" sz="2200" u="sng" dirty="0" err="1">
                <a:latin typeface="Calibri"/>
                <a:cs typeface="Arial"/>
              </a:rPr>
              <a:t>Barron</a:t>
            </a:r>
            <a:r>
              <a:rPr lang="da-DK" sz="2200" u="sng" dirty="0">
                <a:latin typeface="Calibri"/>
                <a:cs typeface="Arial"/>
              </a:rPr>
              <a:t> 1993)</a:t>
            </a:r>
          </a:p>
          <a:p>
            <a:pPr marL="457200" indent="-457200">
              <a:buAutoNum type="arabicPeriod"/>
            </a:pPr>
            <a:r>
              <a:rPr lang="da-DK" sz="2200" dirty="0" err="1">
                <a:latin typeface="Calibri"/>
                <a:cs typeface="Arial"/>
              </a:rPr>
              <a:t>Spectral</a:t>
            </a:r>
            <a:r>
              <a:rPr lang="da-DK" sz="2200" dirty="0">
                <a:latin typeface="Calibri"/>
                <a:cs typeface="Arial"/>
              </a:rPr>
              <a:t> bias (</a:t>
            </a:r>
            <a:r>
              <a:rPr lang="da-DK" sz="2200" dirty="0" err="1">
                <a:latin typeface="Calibri"/>
                <a:cs typeface="Arial"/>
              </a:rPr>
              <a:t>Moseley</a:t>
            </a:r>
            <a:r>
              <a:rPr lang="da-DK" sz="2200" dirty="0">
                <a:latin typeface="Calibri"/>
                <a:cs typeface="Arial"/>
              </a:rPr>
              <a:t> 2023, </a:t>
            </a:r>
            <a:r>
              <a:rPr lang="da-DK" sz="2200" dirty="0" err="1">
                <a:latin typeface="Calibri"/>
                <a:cs typeface="Arial"/>
              </a:rPr>
              <a:t>Tancik</a:t>
            </a:r>
            <a:r>
              <a:rPr lang="da-DK" sz="2200" dirty="0">
                <a:latin typeface="Calibri"/>
                <a:cs typeface="Arial"/>
              </a:rPr>
              <a:t> 2020)</a:t>
            </a:r>
            <a:endParaRPr lang="da-DK" dirty="0"/>
          </a:p>
          <a:p>
            <a:pPr marL="457200" indent="-457200">
              <a:buAutoNum type="arabicPeriod"/>
            </a:pPr>
            <a:r>
              <a:rPr lang="da-DK" sz="2200" dirty="0" err="1">
                <a:latin typeface="Calibri"/>
                <a:cs typeface="Arial"/>
              </a:rPr>
              <a:t>Intricate</a:t>
            </a:r>
            <a:r>
              <a:rPr lang="da-DK" sz="2200" dirty="0">
                <a:latin typeface="Calibri"/>
                <a:cs typeface="Arial"/>
              </a:rPr>
              <a:t> </a:t>
            </a:r>
            <a:r>
              <a:rPr lang="da-DK" sz="2200" dirty="0" err="1">
                <a:latin typeface="Calibri"/>
                <a:cs typeface="Arial"/>
              </a:rPr>
              <a:t>loss</a:t>
            </a:r>
            <a:r>
              <a:rPr lang="da-DK" sz="2200" dirty="0">
                <a:latin typeface="Calibri"/>
                <a:cs typeface="Arial"/>
              </a:rPr>
              <a:t> landscape (Barba 2022, 2023)</a:t>
            </a:r>
          </a:p>
        </p:txBody>
      </p:sp>
    </p:spTree>
    <p:extLst>
      <p:ext uri="{BB962C8B-B14F-4D97-AF65-F5344CB8AC3E}">
        <p14:creationId xmlns:p14="http://schemas.microsoft.com/office/powerpoint/2010/main" val="308183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141" name="CuadroTexto 1"/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Motivation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E17148-DC60-1FF9-9357-780714C319F5}"/>
              </a:ext>
            </a:extLst>
          </p:cNvPr>
          <p:cNvSpPr txBox="1"/>
          <p:nvPr/>
        </p:nvSpPr>
        <p:spPr>
          <a:xfrm>
            <a:off x="808237" y="1259864"/>
            <a:ext cx="5556737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200" dirty="0" err="1">
                <a:latin typeface="Calibri"/>
                <a:cs typeface="Arial"/>
              </a:rPr>
              <a:t>Physic-Informed</a:t>
            </a:r>
            <a:r>
              <a:rPr lang="da-DK" sz="2200" dirty="0">
                <a:latin typeface="Calibri"/>
                <a:cs typeface="Arial"/>
              </a:rPr>
              <a:t> Neural Networks (</a:t>
            </a:r>
            <a:r>
              <a:rPr lang="da-DK" sz="2200" dirty="0" err="1">
                <a:latin typeface="Calibri"/>
                <a:cs typeface="Arial"/>
              </a:rPr>
              <a:t>PINNs</a:t>
            </a:r>
            <a:r>
              <a:rPr lang="da-DK" sz="2200" dirty="0">
                <a:latin typeface="Calibri"/>
                <a:cs typeface="Arial"/>
              </a:rPr>
              <a:t>)</a:t>
            </a:r>
          </a:p>
          <a:p>
            <a:endParaRPr lang="da-DK" sz="2200" dirty="0">
              <a:latin typeface="Calibri"/>
              <a:cs typeface="Arial"/>
            </a:endParaRPr>
          </a:p>
          <a:p>
            <a:r>
              <a:rPr lang="da-DK" sz="2200" b="1" dirty="0">
                <a:latin typeface="Calibri"/>
                <a:cs typeface="Arial"/>
              </a:rPr>
              <a:t>PROS (</a:t>
            </a:r>
            <a:r>
              <a:rPr lang="da-DK" sz="2200" b="1" dirty="0" err="1">
                <a:latin typeface="Calibri"/>
                <a:cs typeface="Arial"/>
              </a:rPr>
              <a:t>PINNs</a:t>
            </a:r>
            <a:r>
              <a:rPr lang="da-DK" sz="2200" b="1" dirty="0">
                <a:latin typeface="Calibri"/>
                <a:cs typeface="Arial"/>
              </a:rPr>
              <a:t>)(</a:t>
            </a:r>
            <a:r>
              <a:rPr lang="da-DK" sz="2200" dirty="0" err="1">
                <a:latin typeface="Calibri"/>
                <a:cs typeface="Calibri"/>
              </a:rPr>
              <a:t>Moseley</a:t>
            </a:r>
            <a:r>
              <a:rPr lang="da-DK" sz="2200" dirty="0">
                <a:latin typeface="Calibri"/>
                <a:cs typeface="Calibri"/>
              </a:rPr>
              <a:t> 2022</a:t>
            </a:r>
            <a:r>
              <a:rPr lang="da-DK" sz="2200" b="1" dirty="0">
                <a:latin typeface="Calibri"/>
                <a:cs typeface="Arial"/>
              </a:rPr>
              <a:t>):</a:t>
            </a: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(CFD)</a:t>
            </a:r>
          </a:p>
          <a:p>
            <a:pPr marL="457200" indent="-457200">
              <a:buAutoNum type="arabicPeriod"/>
            </a:pPr>
            <a:r>
              <a:rPr lang="da-DK" sz="2200" err="1">
                <a:latin typeface="Calibri"/>
                <a:cs typeface="Arial"/>
              </a:rPr>
              <a:t>Meshless</a:t>
            </a:r>
            <a:endParaRPr lang="da-DK" sz="2200" dirty="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dirty="0">
                <a:latin typeface="Calibri"/>
                <a:cs typeface="Arial"/>
              </a:rPr>
              <a:t>Mixed/</a:t>
            </a:r>
            <a:r>
              <a:rPr lang="da-DK" sz="2200" err="1">
                <a:latin typeface="Calibri"/>
                <a:cs typeface="Arial"/>
              </a:rPr>
              <a:t>coupled</a:t>
            </a:r>
            <a:r>
              <a:rPr lang="da-DK" sz="2200" dirty="0">
                <a:latin typeface="Calibri"/>
                <a:cs typeface="Arial"/>
              </a:rPr>
              <a:t> </a:t>
            </a:r>
            <a:r>
              <a:rPr lang="da-DK" sz="2200" err="1">
                <a:latin typeface="Calibri"/>
                <a:cs typeface="Arial"/>
              </a:rPr>
              <a:t>formulations</a:t>
            </a:r>
            <a:endParaRPr lang="da-DK" sz="2200">
              <a:latin typeface="Calibri"/>
              <a:cs typeface="Arial"/>
            </a:endParaRPr>
          </a:p>
          <a:p>
            <a:pPr marL="457200" indent="-457200">
              <a:buAutoNum type="arabicPeriod"/>
            </a:pPr>
            <a:r>
              <a:rPr lang="da-DK" sz="2200" dirty="0" err="1">
                <a:latin typeface="Calibri"/>
                <a:cs typeface="Arial"/>
              </a:rPr>
              <a:t>Incomplete</a:t>
            </a:r>
            <a:r>
              <a:rPr lang="da-DK" sz="2200" dirty="0">
                <a:latin typeface="Calibri"/>
                <a:cs typeface="Arial"/>
              </a:rPr>
              <a:t> models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7B9B38-889E-6B58-2212-5FA99A9243C0}"/>
              </a:ext>
            </a:extLst>
          </p:cNvPr>
          <p:cNvSpPr txBox="1"/>
          <p:nvPr/>
        </p:nvSpPr>
        <p:spPr>
          <a:xfrm>
            <a:off x="808238" y="4114044"/>
            <a:ext cx="6106013" cy="144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200" b="1" dirty="0">
                <a:latin typeface="Calibri"/>
                <a:cs typeface="Arial"/>
              </a:rPr>
              <a:t>CONS (</a:t>
            </a:r>
            <a:r>
              <a:rPr lang="da-DK" sz="2200" b="1" dirty="0" err="1">
                <a:latin typeface="Calibri"/>
                <a:cs typeface="Arial"/>
              </a:rPr>
              <a:t>PINNs</a:t>
            </a:r>
            <a:r>
              <a:rPr lang="da-DK" sz="2200" b="1" dirty="0">
                <a:latin typeface="Calibri"/>
                <a:cs typeface="Arial"/>
              </a:rPr>
              <a:t>):</a:t>
            </a:r>
          </a:p>
          <a:p>
            <a:pPr marL="457200" indent="-457200">
              <a:buAutoNum type="arabicPeriod"/>
            </a:pPr>
            <a:r>
              <a:rPr lang="da-DK" sz="2200" u="sng" dirty="0">
                <a:latin typeface="Calibri"/>
                <a:cs typeface="Arial"/>
              </a:rPr>
              <a:t>Universal </a:t>
            </a:r>
            <a:r>
              <a:rPr lang="da-DK" sz="2200" u="sng" dirty="0" err="1">
                <a:latin typeface="Calibri"/>
                <a:cs typeface="Arial"/>
              </a:rPr>
              <a:t>approximation</a:t>
            </a:r>
            <a:r>
              <a:rPr lang="da-DK" sz="2200" u="sng" dirty="0">
                <a:latin typeface="Calibri"/>
                <a:cs typeface="Arial"/>
              </a:rPr>
              <a:t> </a:t>
            </a:r>
            <a:r>
              <a:rPr lang="da-DK" sz="2200" u="sng" dirty="0" err="1">
                <a:latin typeface="Calibri"/>
                <a:cs typeface="Arial"/>
              </a:rPr>
              <a:t>theorem</a:t>
            </a:r>
            <a:r>
              <a:rPr lang="da-DK" sz="2200" u="sng" dirty="0">
                <a:latin typeface="Calibri"/>
                <a:cs typeface="Arial"/>
              </a:rPr>
              <a:t> (</a:t>
            </a:r>
            <a:r>
              <a:rPr lang="da-DK" sz="2200" u="sng" dirty="0" err="1">
                <a:latin typeface="Calibri"/>
                <a:cs typeface="Arial"/>
              </a:rPr>
              <a:t>Barron</a:t>
            </a:r>
            <a:r>
              <a:rPr lang="da-DK" sz="2200" u="sng" dirty="0">
                <a:latin typeface="Calibri"/>
                <a:cs typeface="Arial"/>
              </a:rPr>
              <a:t> 1993)</a:t>
            </a:r>
          </a:p>
          <a:p>
            <a:pPr marL="457200" indent="-457200">
              <a:buAutoNum type="arabicPeriod"/>
            </a:pPr>
            <a:r>
              <a:rPr lang="da-DK" sz="2200" dirty="0" err="1">
                <a:latin typeface="Calibri"/>
                <a:cs typeface="Arial"/>
              </a:rPr>
              <a:t>Spectral</a:t>
            </a:r>
            <a:r>
              <a:rPr lang="da-DK" sz="2200" dirty="0">
                <a:latin typeface="Calibri"/>
                <a:cs typeface="Arial"/>
              </a:rPr>
              <a:t> bias (</a:t>
            </a:r>
            <a:r>
              <a:rPr lang="da-DK" sz="2200" dirty="0" err="1">
                <a:latin typeface="Calibri"/>
                <a:cs typeface="Arial"/>
              </a:rPr>
              <a:t>Moseley</a:t>
            </a:r>
            <a:r>
              <a:rPr lang="da-DK" sz="2200" dirty="0">
                <a:latin typeface="Calibri"/>
                <a:cs typeface="Arial"/>
              </a:rPr>
              <a:t> 2023, </a:t>
            </a:r>
            <a:r>
              <a:rPr lang="da-DK" sz="2200" dirty="0" err="1">
                <a:latin typeface="Calibri"/>
                <a:cs typeface="Arial"/>
              </a:rPr>
              <a:t>Tancik</a:t>
            </a:r>
            <a:r>
              <a:rPr lang="da-DK" sz="2200" dirty="0">
                <a:latin typeface="Calibri"/>
                <a:cs typeface="Arial"/>
              </a:rPr>
              <a:t> 2020)</a:t>
            </a:r>
            <a:endParaRPr lang="da-DK" dirty="0"/>
          </a:p>
          <a:p>
            <a:pPr marL="457200" indent="-457200">
              <a:buAutoNum type="arabicPeriod"/>
            </a:pPr>
            <a:r>
              <a:rPr lang="da-DK" sz="2200" dirty="0" err="1">
                <a:latin typeface="Calibri"/>
                <a:cs typeface="Arial"/>
              </a:rPr>
              <a:t>Intricate</a:t>
            </a:r>
            <a:r>
              <a:rPr lang="da-DK" sz="2200" dirty="0">
                <a:latin typeface="Calibri"/>
                <a:cs typeface="Arial"/>
              </a:rPr>
              <a:t> </a:t>
            </a:r>
            <a:r>
              <a:rPr lang="da-DK" sz="2200" dirty="0" err="1">
                <a:latin typeface="Calibri"/>
                <a:cs typeface="Arial"/>
              </a:rPr>
              <a:t>loss</a:t>
            </a:r>
            <a:r>
              <a:rPr lang="da-DK" sz="2200" dirty="0">
                <a:latin typeface="Calibri"/>
                <a:cs typeface="Arial"/>
              </a:rPr>
              <a:t> landscape (Barba 2022, 2023)</a:t>
            </a:r>
          </a:p>
        </p:txBody>
      </p:sp>
      <p:sp>
        <p:nvSpPr>
          <p:cNvPr id="7" name="CuadroTexto 1">
            <a:extLst>
              <a:ext uri="{FF2B5EF4-FFF2-40B4-BE49-F238E27FC236}">
                <a16:creationId xmlns:a16="http://schemas.microsoft.com/office/drawing/2014/main" id="{AFD389E7-92ED-E235-6601-981F3D4613F0}"/>
              </a:ext>
            </a:extLst>
          </p:cNvPr>
          <p:cNvSpPr/>
          <p:nvPr/>
        </p:nvSpPr>
        <p:spPr>
          <a:xfrm>
            <a:off x="5948898" y="2772833"/>
            <a:ext cx="5992945" cy="95410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da-DK" sz="2800" b="1" spc="-1" dirty="0" err="1">
                <a:solidFill>
                  <a:srgbClr val="202055"/>
                </a:solidFill>
                <a:latin typeface="Calibri"/>
              </a:rPr>
              <a:t>What</a:t>
            </a:r>
            <a:r>
              <a:rPr lang="da-DK" sz="2800" b="1" spc="-1" dirty="0">
                <a:solidFill>
                  <a:srgbClr val="202055"/>
                </a:solidFill>
                <a:latin typeface="Calibri"/>
              </a:rPr>
              <a:t> </a:t>
            </a:r>
            <a:r>
              <a:rPr lang="da-DK" sz="2800" b="1" spc="-1" dirty="0" err="1">
                <a:solidFill>
                  <a:srgbClr val="202055"/>
                </a:solidFill>
                <a:latin typeface="Calibri"/>
              </a:rPr>
              <a:t>are</a:t>
            </a:r>
            <a:r>
              <a:rPr lang="da-DK" sz="2800" b="1" spc="-1" dirty="0">
                <a:solidFill>
                  <a:srgbClr val="202055"/>
                </a:solidFill>
                <a:latin typeface="Calibri"/>
              </a:rPr>
              <a:t> the </a:t>
            </a:r>
            <a:r>
              <a:rPr lang="da-DK" sz="2800" b="1" spc="-1" dirty="0" err="1">
                <a:solidFill>
                  <a:srgbClr val="202055"/>
                </a:solidFill>
                <a:latin typeface="Calibri"/>
              </a:rPr>
              <a:t>best</a:t>
            </a:r>
            <a:r>
              <a:rPr lang="da-DK" sz="2800" b="1" spc="-1" dirty="0">
                <a:solidFill>
                  <a:srgbClr val="202055"/>
                </a:solidFill>
                <a:latin typeface="Calibri"/>
              </a:rPr>
              <a:t> </a:t>
            </a:r>
            <a:r>
              <a:rPr lang="da-DK" sz="2800" b="1" spc="-1" dirty="0" err="1">
                <a:solidFill>
                  <a:srgbClr val="202055"/>
                </a:solidFill>
                <a:latin typeface="Calibri"/>
              </a:rPr>
              <a:t>hyperparameters</a:t>
            </a:r>
            <a:r>
              <a:rPr lang="da-DK" sz="2800" b="1" spc="-1" dirty="0">
                <a:solidFill>
                  <a:srgbClr val="202055"/>
                </a:solidFill>
                <a:latin typeface="Calibri"/>
              </a:rPr>
              <a:t> to </a:t>
            </a:r>
            <a:r>
              <a:rPr lang="da-DK" sz="2800" b="1" spc="-1" dirty="0" err="1">
                <a:solidFill>
                  <a:srgbClr val="202055"/>
                </a:solidFill>
                <a:latin typeface="Calibri"/>
              </a:rPr>
              <a:t>overcome</a:t>
            </a:r>
            <a:r>
              <a:rPr lang="da-DK" sz="2800" b="1" spc="-1" dirty="0">
                <a:solidFill>
                  <a:srgbClr val="202055"/>
                </a:solidFill>
                <a:latin typeface="Calibri"/>
              </a:rPr>
              <a:t> the </a:t>
            </a:r>
            <a:r>
              <a:rPr lang="da-DK" sz="2800" b="1" spc="-1" dirty="0" err="1">
                <a:solidFill>
                  <a:srgbClr val="202055"/>
                </a:solidFill>
                <a:latin typeface="Calibri"/>
              </a:rPr>
              <a:t>PINNs</a:t>
            </a:r>
            <a:r>
              <a:rPr lang="da-DK" sz="2800" b="1" spc="-1" dirty="0">
                <a:solidFill>
                  <a:srgbClr val="202055"/>
                </a:solidFill>
                <a:latin typeface="Calibri"/>
              </a:rPr>
              <a:t> cons?</a:t>
            </a:r>
          </a:p>
        </p:txBody>
      </p:sp>
    </p:spTree>
    <p:extLst>
      <p:ext uri="{BB962C8B-B14F-4D97-AF65-F5344CB8AC3E}">
        <p14:creationId xmlns:p14="http://schemas.microsoft.com/office/powerpoint/2010/main" val="269189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4" name="CuadroTexto 1">
            <a:extLst>
              <a:ext uri="{FF2B5EF4-FFF2-40B4-BE49-F238E27FC236}">
                <a16:creationId xmlns:a16="http://schemas.microsoft.com/office/drawing/2014/main" id="{628CE170-6A7C-4859-F998-5D47D0BD6011}"/>
              </a:ext>
            </a:extLst>
          </p:cNvPr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Methodology</a:t>
            </a:r>
            <a:endParaRPr lang="es-ES" dirty="0" err="1"/>
          </a:p>
        </p:txBody>
      </p:sp>
      <p:pic>
        <p:nvPicPr>
          <p:cNvPr id="6" name="Imagen 5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9F63EFAC-A89F-CEEC-1BA1-AC38F397D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" y="2714520"/>
            <a:ext cx="5503334" cy="2018242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D300DB6E-6879-C858-E7C6-3F48C3FCD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20" y="1718566"/>
            <a:ext cx="6021916" cy="36041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2048D4-BFBE-FDD0-186F-898BEAB57EE9}"/>
              </a:ext>
            </a:extLst>
          </p:cNvPr>
          <p:cNvSpPr txBox="1"/>
          <p:nvPr/>
        </p:nvSpPr>
        <p:spPr>
          <a:xfrm>
            <a:off x="1076960" y="2001520"/>
            <a:ext cx="350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b="1" dirty="0" err="1">
                <a:latin typeface="Calibri"/>
              </a:rPr>
              <a:t>Steady</a:t>
            </a:r>
            <a:r>
              <a:rPr lang="da-DK" sz="2200" b="1" dirty="0">
                <a:latin typeface="Calibri"/>
              </a:rPr>
              <a:t> </a:t>
            </a:r>
            <a:r>
              <a:rPr lang="da-DK" sz="2200" b="1" dirty="0" err="1">
                <a:latin typeface="Calibri"/>
              </a:rPr>
              <a:t>Navier-Stokes</a:t>
            </a:r>
            <a:r>
              <a:rPr lang="da-DK" sz="2200" b="1" dirty="0">
                <a:latin typeface="Calibri"/>
              </a:rPr>
              <a:t> model</a:t>
            </a:r>
          </a:p>
        </p:txBody>
      </p:sp>
    </p:spTree>
    <p:extLst>
      <p:ext uri="{BB962C8B-B14F-4D97-AF65-F5344CB8AC3E}">
        <p14:creationId xmlns:p14="http://schemas.microsoft.com/office/powerpoint/2010/main" val="294231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/>
          <p:cNvPicPr/>
          <p:nvPr/>
        </p:nvPicPr>
        <p:blipFill>
          <a:blip r:embed="rId3"/>
          <a:stretch/>
        </p:blipFill>
        <p:spPr>
          <a:xfrm>
            <a:off x="9311400" y="226080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4" name="CuadroTexto 1">
            <a:extLst>
              <a:ext uri="{FF2B5EF4-FFF2-40B4-BE49-F238E27FC236}">
                <a16:creationId xmlns:a16="http://schemas.microsoft.com/office/drawing/2014/main" id="{628CE170-6A7C-4859-F998-5D47D0BD6011}"/>
              </a:ext>
            </a:extLst>
          </p:cNvPr>
          <p:cNvSpPr/>
          <p:nvPr/>
        </p:nvSpPr>
        <p:spPr>
          <a:xfrm>
            <a:off x="542415" y="221487"/>
            <a:ext cx="5005938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 err="1">
                <a:solidFill>
                  <a:srgbClr val="202055"/>
                </a:solidFill>
                <a:latin typeface="Calibri"/>
                <a:ea typeface="+mn-lt"/>
                <a:cs typeface="Calibri"/>
              </a:rPr>
              <a:t>Methodology</a:t>
            </a:r>
            <a:endParaRPr lang="es-ES" dirty="0" err="1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250BEF5F-C9FD-1354-FD50-E1938194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0" y="803526"/>
            <a:ext cx="10900833" cy="46918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9F98BF1-E67F-F544-7AED-DCB9E42E55AD}"/>
              </a:ext>
            </a:extLst>
          </p:cNvPr>
          <p:cNvSpPr txBox="1"/>
          <p:nvPr/>
        </p:nvSpPr>
        <p:spPr>
          <a:xfrm>
            <a:off x="2722880" y="5709920"/>
            <a:ext cx="648208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200" dirty="0">
                <a:latin typeface="Calibri"/>
              </a:rPr>
              <a:t>+ Strategies to </a:t>
            </a:r>
            <a:r>
              <a:rPr lang="da-DK" sz="2200" dirty="0" err="1">
                <a:latin typeface="Calibri"/>
              </a:rPr>
              <a:t>improve</a:t>
            </a:r>
            <a:r>
              <a:rPr lang="da-DK" sz="2200" dirty="0">
                <a:latin typeface="Calibri"/>
              </a:rPr>
              <a:t> </a:t>
            </a:r>
            <a:r>
              <a:rPr lang="da-DK" sz="2200" dirty="0" err="1">
                <a:latin typeface="Calibri"/>
              </a:rPr>
              <a:t>loss</a:t>
            </a:r>
            <a:r>
              <a:rPr lang="da-DK" sz="2200" dirty="0">
                <a:latin typeface="Calibri"/>
              </a:rPr>
              <a:t> </a:t>
            </a:r>
            <a:r>
              <a:rPr lang="da-DK" sz="2200" dirty="0" err="1">
                <a:latin typeface="Calibri"/>
              </a:rPr>
              <a:t>convergence</a:t>
            </a:r>
            <a:r>
              <a:rPr lang="da-DK" sz="2200" dirty="0">
                <a:latin typeface="Calibri"/>
              </a:rPr>
              <a:t> (Wang 2023)</a:t>
            </a:r>
          </a:p>
        </p:txBody>
      </p:sp>
    </p:spTree>
    <p:extLst>
      <p:ext uri="{BB962C8B-B14F-4D97-AF65-F5344CB8AC3E}">
        <p14:creationId xmlns:p14="http://schemas.microsoft.com/office/powerpoint/2010/main" val="2942583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</TotalTime>
  <Words>410</Words>
  <Application>Microsoft Office PowerPoint</Application>
  <PresentationFormat>Panorámica</PresentationFormat>
  <Paragraphs>74</Paragraphs>
  <Slides>19</Slides>
  <Notes>17</Notes>
  <HiddenSlides>0</HiddenSlide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Eduardo Javier Llanos Lazo</dc:creator>
  <dc:description/>
  <cp:lastModifiedBy/>
  <cp:revision>876</cp:revision>
  <dcterms:created xsi:type="dcterms:W3CDTF">2022-03-15T17:56:18Z</dcterms:created>
  <dcterms:modified xsi:type="dcterms:W3CDTF">2024-07-29T12:59:23Z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12</vt:i4>
  </property>
  <property fmtid="{D5CDD505-2E9C-101B-9397-08002B2CF9AE}" pid="4" name="PresentationFormat">
    <vt:lpwstr>Widescreen</vt:lpwstr>
  </property>
  <property fmtid="{D5CDD505-2E9C-101B-9397-08002B2CF9AE}" pid="5" name="Slides">
    <vt:i4>12</vt:i4>
  </property>
</Properties>
</file>